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6" r:id="rId1"/>
  </p:sldMasterIdLst>
  <p:notesMasterIdLst>
    <p:notesMasterId r:id="rId40"/>
  </p:notesMasterIdLst>
  <p:sldIdLst>
    <p:sldId id="326" r:id="rId2"/>
    <p:sldId id="327" r:id="rId3"/>
    <p:sldId id="328" r:id="rId4"/>
    <p:sldId id="329" r:id="rId5"/>
    <p:sldId id="337" r:id="rId6"/>
    <p:sldId id="353" r:id="rId7"/>
    <p:sldId id="349" r:id="rId8"/>
    <p:sldId id="350" r:id="rId9"/>
    <p:sldId id="351" r:id="rId10"/>
    <p:sldId id="352" r:id="rId11"/>
    <p:sldId id="330" r:id="rId12"/>
    <p:sldId id="331" r:id="rId13"/>
    <p:sldId id="332" r:id="rId14"/>
    <p:sldId id="347" r:id="rId15"/>
    <p:sldId id="348" r:id="rId16"/>
    <p:sldId id="336" r:id="rId17"/>
    <p:sldId id="301" r:id="rId18"/>
    <p:sldId id="302" r:id="rId19"/>
    <p:sldId id="304" r:id="rId20"/>
    <p:sldId id="305" r:id="rId21"/>
    <p:sldId id="306" r:id="rId22"/>
    <p:sldId id="307" r:id="rId23"/>
    <p:sldId id="308" r:id="rId24"/>
    <p:sldId id="309" r:id="rId25"/>
    <p:sldId id="310" r:id="rId26"/>
    <p:sldId id="311" r:id="rId27"/>
    <p:sldId id="313" r:id="rId28"/>
    <p:sldId id="314" r:id="rId29"/>
    <p:sldId id="315" r:id="rId30"/>
    <p:sldId id="316" r:id="rId31"/>
    <p:sldId id="317" r:id="rId32"/>
    <p:sldId id="318" r:id="rId33"/>
    <p:sldId id="321" r:id="rId34"/>
    <p:sldId id="322" r:id="rId35"/>
    <p:sldId id="323" r:id="rId36"/>
    <p:sldId id="324" r:id="rId37"/>
    <p:sldId id="325" r:id="rId38"/>
    <p:sldId id="289"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62712" autoAdjust="0"/>
  </p:normalViewPr>
  <p:slideViewPr>
    <p:cSldViewPr>
      <p:cViewPr varScale="1">
        <p:scale>
          <a:sx n="44" d="100"/>
          <a:sy n="44" d="100"/>
        </p:scale>
        <p:origin x="-213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2A14CC-F8D6-4DB8-985D-C3CF1CEE3CBA}" type="doc">
      <dgm:prSet loTypeId="urn:microsoft.com/office/officeart/2005/8/layout/hList1" loCatId="list" qsTypeId="urn:microsoft.com/office/officeart/2005/8/quickstyle/3d3" qsCatId="3D" csTypeId="urn:microsoft.com/office/officeart/2005/8/colors/accent1_2#2" csCatId="accent1" phldr="1"/>
      <dgm:spPr/>
      <dgm:t>
        <a:bodyPr/>
        <a:lstStyle/>
        <a:p>
          <a:endParaRPr lang="en-US"/>
        </a:p>
      </dgm:t>
    </dgm:pt>
    <dgm:pt modelId="{0DEC435E-3B92-48DC-857C-80F75422DA0C}">
      <dgm:prSet phldrT="[Text]"/>
      <dgm:spPr/>
      <dgm:t>
        <a:bodyPr/>
        <a:lstStyle/>
        <a:p>
          <a:r>
            <a:rPr lang="en-US" b="1" dirty="0" smtClean="0">
              <a:solidFill>
                <a:schemeClr val="tx1"/>
              </a:solidFill>
            </a:rPr>
            <a:t>Past</a:t>
          </a:r>
          <a:endParaRPr lang="en-US" b="1" dirty="0">
            <a:solidFill>
              <a:schemeClr val="tx1"/>
            </a:solidFill>
          </a:endParaRPr>
        </a:p>
      </dgm:t>
    </dgm:pt>
    <dgm:pt modelId="{36F53E2A-A9D6-4F2E-BF49-37EA4964FAD7}" type="parTrans" cxnId="{40B3DE0D-110B-4F2A-AFF5-8BF8F2136AE6}">
      <dgm:prSet/>
      <dgm:spPr/>
      <dgm:t>
        <a:bodyPr/>
        <a:lstStyle/>
        <a:p>
          <a:endParaRPr lang="en-US" b="1"/>
        </a:p>
      </dgm:t>
    </dgm:pt>
    <dgm:pt modelId="{D6FA4385-CE9D-495C-8D57-ED34F03A56A1}" type="sibTrans" cxnId="{40B3DE0D-110B-4F2A-AFF5-8BF8F2136AE6}">
      <dgm:prSet/>
      <dgm:spPr/>
      <dgm:t>
        <a:bodyPr/>
        <a:lstStyle/>
        <a:p>
          <a:endParaRPr lang="en-US" b="1"/>
        </a:p>
      </dgm:t>
    </dgm:pt>
    <dgm:pt modelId="{81C287BE-1DB9-4E89-9C4A-A734A612A590}">
      <dgm:prSet phldrT="[Text]"/>
      <dgm:spPr/>
      <dgm:t>
        <a:bodyPr/>
        <a:lstStyle/>
        <a:p>
          <a:r>
            <a:rPr lang="en-US" b="1" dirty="0" smtClean="0">
              <a:solidFill>
                <a:schemeClr val="tx1"/>
              </a:solidFill>
            </a:rPr>
            <a:t>Site based</a:t>
          </a:r>
          <a:endParaRPr lang="en-US" b="1" dirty="0">
            <a:solidFill>
              <a:schemeClr val="tx1"/>
            </a:solidFill>
          </a:endParaRPr>
        </a:p>
      </dgm:t>
    </dgm:pt>
    <dgm:pt modelId="{06613730-9D0B-4B51-B23B-04C01874F95B}" type="parTrans" cxnId="{D7774281-5C5E-408A-B99C-C257B43AC1D9}">
      <dgm:prSet/>
      <dgm:spPr/>
      <dgm:t>
        <a:bodyPr/>
        <a:lstStyle/>
        <a:p>
          <a:endParaRPr lang="en-US" b="1"/>
        </a:p>
      </dgm:t>
    </dgm:pt>
    <dgm:pt modelId="{F8D8650A-0878-4432-BCB7-64609B42BB7D}" type="sibTrans" cxnId="{D7774281-5C5E-408A-B99C-C257B43AC1D9}">
      <dgm:prSet/>
      <dgm:spPr/>
      <dgm:t>
        <a:bodyPr/>
        <a:lstStyle/>
        <a:p>
          <a:endParaRPr lang="en-US" b="1"/>
        </a:p>
      </dgm:t>
    </dgm:pt>
    <dgm:pt modelId="{DA150C12-A71F-46E0-B0B5-7ABF6643A69D}">
      <dgm:prSet phldrT="[Text]"/>
      <dgm:spPr/>
      <dgm:t>
        <a:bodyPr/>
        <a:lstStyle/>
        <a:p>
          <a:r>
            <a:rPr lang="en-US" b="1" dirty="0" smtClean="0">
              <a:solidFill>
                <a:schemeClr val="tx1"/>
              </a:solidFill>
            </a:rPr>
            <a:t>Product safety data specific</a:t>
          </a:r>
          <a:endParaRPr lang="en-US" b="1" dirty="0">
            <a:solidFill>
              <a:schemeClr val="tx1"/>
            </a:solidFill>
          </a:endParaRPr>
        </a:p>
      </dgm:t>
    </dgm:pt>
    <dgm:pt modelId="{3213ADD8-729B-46D8-9B0D-59ABE5121B00}" type="parTrans" cxnId="{6A702073-A685-4180-B031-D9E15ED7AC45}">
      <dgm:prSet/>
      <dgm:spPr/>
      <dgm:t>
        <a:bodyPr/>
        <a:lstStyle/>
        <a:p>
          <a:endParaRPr lang="en-US" b="1"/>
        </a:p>
      </dgm:t>
    </dgm:pt>
    <dgm:pt modelId="{C350CE69-6697-4C5D-ABD3-363D3E9BCD1C}" type="sibTrans" cxnId="{6A702073-A685-4180-B031-D9E15ED7AC45}">
      <dgm:prSet/>
      <dgm:spPr/>
      <dgm:t>
        <a:bodyPr/>
        <a:lstStyle/>
        <a:p>
          <a:endParaRPr lang="en-US" b="1"/>
        </a:p>
      </dgm:t>
    </dgm:pt>
    <dgm:pt modelId="{EF2B50D1-C4BD-4915-987E-AD2B50855C1D}">
      <dgm:prSet phldrT="[Text]"/>
      <dgm:spPr/>
      <dgm:t>
        <a:bodyPr/>
        <a:lstStyle/>
        <a:p>
          <a:r>
            <a:rPr lang="en-US" b="1" dirty="0" smtClean="0">
              <a:solidFill>
                <a:schemeClr val="tx1"/>
              </a:solidFill>
            </a:rPr>
            <a:t>Independence between Regulatory Authorities globally</a:t>
          </a:r>
          <a:endParaRPr lang="en-US" b="1" dirty="0">
            <a:solidFill>
              <a:schemeClr val="tx1"/>
            </a:solidFill>
          </a:endParaRPr>
        </a:p>
      </dgm:t>
    </dgm:pt>
    <dgm:pt modelId="{22CAFC3C-FFF4-4A41-A1A1-3D1CD572A9E3}" type="parTrans" cxnId="{6C38FAC1-6455-44AC-AB88-A6509D38E2CB}">
      <dgm:prSet/>
      <dgm:spPr/>
      <dgm:t>
        <a:bodyPr/>
        <a:lstStyle/>
        <a:p>
          <a:endParaRPr lang="en-US" b="1"/>
        </a:p>
      </dgm:t>
    </dgm:pt>
    <dgm:pt modelId="{631BE54A-3F7E-4ED7-9115-F62C3F216522}" type="sibTrans" cxnId="{6C38FAC1-6455-44AC-AB88-A6509D38E2CB}">
      <dgm:prSet/>
      <dgm:spPr/>
      <dgm:t>
        <a:bodyPr/>
        <a:lstStyle/>
        <a:p>
          <a:endParaRPr lang="en-US" b="1"/>
        </a:p>
      </dgm:t>
    </dgm:pt>
    <dgm:pt modelId="{580ECD06-A442-43BA-BA80-34F7D0990A78}">
      <dgm:prSet phldrT="[Text]"/>
      <dgm:spPr/>
      <dgm:t>
        <a:bodyPr/>
        <a:lstStyle/>
        <a:p>
          <a:r>
            <a:rPr lang="en-US" b="1" dirty="0" smtClean="0">
              <a:solidFill>
                <a:schemeClr val="tx1"/>
              </a:solidFill>
            </a:rPr>
            <a:t>Limited frequency</a:t>
          </a:r>
          <a:endParaRPr lang="en-US" b="1" dirty="0">
            <a:solidFill>
              <a:schemeClr val="tx1"/>
            </a:solidFill>
          </a:endParaRPr>
        </a:p>
      </dgm:t>
    </dgm:pt>
    <dgm:pt modelId="{FD8F7E7B-DC64-4F33-8866-CCA82F7791C1}" type="parTrans" cxnId="{55F371C9-1025-4744-85B9-FD543A617264}">
      <dgm:prSet/>
      <dgm:spPr/>
      <dgm:t>
        <a:bodyPr/>
        <a:lstStyle/>
        <a:p>
          <a:endParaRPr lang="en-US" b="1"/>
        </a:p>
      </dgm:t>
    </dgm:pt>
    <dgm:pt modelId="{5489F3AB-42BB-4DA1-B5F7-26B302F081C5}" type="sibTrans" cxnId="{55F371C9-1025-4744-85B9-FD543A617264}">
      <dgm:prSet/>
      <dgm:spPr/>
      <dgm:t>
        <a:bodyPr/>
        <a:lstStyle/>
        <a:p>
          <a:endParaRPr lang="en-US" b="1"/>
        </a:p>
      </dgm:t>
    </dgm:pt>
    <dgm:pt modelId="{48185627-A4AA-48F4-991F-1D802F8E302E}">
      <dgm:prSet phldrT="[Text]"/>
      <dgm:spPr/>
      <dgm:t>
        <a:bodyPr/>
        <a:lstStyle/>
        <a:p>
          <a:r>
            <a:rPr lang="en-US" b="1" dirty="0" smtClean="0">
              <a:solidFill>
                <a:schemeClr val="tx1"/>
              </a:solidFill>
            </a:rPr>
            <a:t>Mostly FDA Inspections</a:t>
          </a:r>
          <a:endParaRPr lang="en-US" b="1" dirty="0">
            <a:solidFill>
              <a:schemeClr val="tx1"/>
            </a:solidFill>
          </a:endParaRPr>
        </a:p>
      </dgm:t>
    </dgm:pt>
    <dgm:pt modelId="{8E3757F4-81F2-446A-86D5-101ABEC89D33}" type="parTrans" cxnId="{0F5E85C3-C23F-4B2D-AEAC-AC8E931F4C77}">
      <dgm:prSet/>
      <dgm:spPr/>
      <dgm:t>
        <a:bodyPr/>
        <a:lstStyle/>
        <a:p>
          <a:endParaRPr lang="en-US" b="1"/>
        </a:p>
      </dgm:t>
    </dgm:pt>
    <dgm:pt modelId="{D12328B5-D180-4C5E-A5E0-68ED9DFA700F}" type="sibTrans" cxnId="{0F5E85C3-C23F-4B2D-AEAC-AC8E931F4C77}">
      <dgm:prSet/>
      <dgm:spPr/>
      <dgm:t>
        <a:bodyPr/>
        <a:lstStyle/>
        <a:p>
          <a:endParaRPr lang="en-US" b="1"/>
        </a:p>
      </dgm:t>
    </dgm:pt>
    <dgm:pt modelId="{F960A4BC-4356-4392-966C-7F1FBBF6BEF2}">
      <dgm:prSet phldrT="[Text]"/>
      <dgm:spPr/>
      <dgm:t>
        <a:bodyPr/>
        <a:lstStyle/>
        <a:p>
          <a:r>
            <a:rPr lang="en-US" b="1" dirty="0" smtClean="0">
              <a:solidFill>
                <a:schemeClr val="tx1"/>
              </a:solidFill>
            </a:rPr>
            <a:t>Present</a:t>
          </a:r>
          <a:endParaRPr lang="en-US" b="1" dirty="0">
            <a:solidFill>
              <a:schemeClr val="tx1"/>
            </a:solidFill>
          </a:endParaRPr>
        </a:p>
      </dgm:t>
    </dgm:pt>
    <dgm:pt modelId="{2E63651B-1AC9-4FBC-929E-EA98A4602AAE}" type="parTrans" cxnId="{8857A165-AA60-4A74-A673-C2C4C1B3FCB3}">
      <dgm:prSet/>
      <dgm:spPr/>
      <dgm:t>
        <a:bodyPr/>
        <a:lstStyle/>
        <a:p>
          <a:endParaRPr lang="en-US" b="1"/>
        </a:p>
      </dgm:t>
    </dgm:pt>
    <dgm:pt modelId="{E0C307BB-ECEE-4C62-A21E-F7F3A6DDF867}" type="sibTrans" cxnId="{8857A165-AA60-4A74-A673-C2C4C1B3FCB3}">
      <dgm:prSet/>
      <dgm:spPr/>
      <dgm:t>
        <a:bodyPr/>
        <a:lstStyle/>
        <a:p>
          <a:endParaRPr lang="en-US" b="1"/>
        </a:p>
      </dgm:t>
    </dgm:pt>
    <dgm:pt modelId="{2AFEFB20-5345-442F-9BDC-10C5A07BF1A2}">
      <dgm:prSet phldrT="[Text]"/>
      <dgm:spPr/>
      <dgm:t>
        <a:bodyPr/>
        <a:lstStyle/>
        <a:p>
          <a:r>
            <a:rPr lang="en-US" b="1" dirty="0" smtClean="0">
              <a:solidFill>
                <a:schemeClr val="tx1"/>
              </a:solidFill>
            </a:rPr>
            <a:t>Systems based with safety and /or compliance data as a potential trigger</a:t>
          </a:r>
          <a:endParaRPr lang="en-US" b="1" dirty="0">
            <a:solidFill>
              <a:schemeClr val="tx1"/>
            </a:solidFill>
          </a:endParaRPr>
        </a:p>
      </dgm:t>
    </dgm:pt>
    <dgm:pt modelId="{3ADE8F09-4E39-4A87-9F69-6D4732F676B4}" type="parTrans" cxnId="{F599CD31-823A-4517-9662-AD2DD8B4E605}">
      <dgm:prSet/>
      <dgm:spPr/>
      <dgm:t>
        <a:bodyPr/>
        <a:lstStyle/>
        <a:p>
          <a:endParaRPr lang="en-US" b="1"/>
        </a:p>
      </dgm:t>
    </dgm:pt>
    <dgm:pt modelId="{1B798C9E-4CDB-40A0-BCD0-979BB09B68E0}" type="sibTrans" cxnId="{F599CD31-823A-4517-9662-AD2DD8B4E605}">
      <dgm:prSet/>
      <dgm:spPr/>
      <dgm:t>
        <a:bodyPr/>
        <a:lstStyle/>
        <a:p>
          <a:endParaRPr lang="en-US" b="1"/>
        </a:p>
      </dgm:t>
    </dgm:pt>
    <dgm:pt modelId="{40FEE6FD-EBF9-4361-8EBF-C0B71E13793F}">
      <dgm:prSet phldrT="[Text]"/>
      <dgm:spPr/>
      <dgm:t>
        <a:bodyPr/>
        <a:lstStyle/>
        <a:p>
          <a:r>
            <a:rPr lang="en-US" b="1" dirty="0" smtClean="0">
              <a:solidFill>
                <a:schemeClr val="tx1"/>
              </a:solidFill>
            </a:rPr>
            <a:t>Focused on Pharmacovigilance system –across sites / operations / products</a:t>
          </a:r>
          <a:endParaRPr lang="en-US" b="1" dirty="0">
            <a:solidFill>
              <a:schemeClr val="tx1"/>
            </a:solidFill>
          </a:endParaRPr>
        </a:p>
      </dgm:t>
    </dgm:pt>
    <dgm:pt modelId="{681FCE55-170E-4C81-A099-B7FABA89AC86}" type="parTrans" cxnId="{5C4ECABC-F90E-4826-BFD5-E67F5819E374}">
      <dgm:prSet/>
      <dgm:spPr/>
      <dgm:t>
        <a:bodyPr/>
        <a:lstStyle/>
        <a:p>
          <a:endParaRPr lang="en-US" b="1"/>
        </a:p>
      </dgm:t>
    </dgm:pt>
    <dgm:pt modelId="{58887F3B-8361-4332-9F3B-1AA371985FB6}" type="sibTrans" cxnId="{5C4ECABC-F90E-4826-BFD5-E67F5819E374}">
      <dgm:prSet/>
      <dgm:spPr/>
      <dgm:t>
        <a:bodyPr/>
        <a:lstStyle/>
        <a:p>
          <a:endParaRPr lang="en-US" b="1"/>
        </a:p>
      </dgm:t>
    </dgm:pt>
    <dgm:pt modelId="{4D809944-FF3A-4A9D-9C4E-472C48D71EF9}">
      <dgm:prSet phldrT="[Text]"/>
      <dgm:spPr/>
      <dgm:t>
        <a:bodyPr/>
        <a:lstStyle/>
        <a:p>
          <a:r>
            <a:rPr lang="en-US" b="1" dirty="0" smtClean="0">
              <a:solidFill>
                <a:schemeClr val="tx1"/>
              </a:solidFill>
            </a:rPr>
            <a:t>Scope includes linkages and relationships across the company to perform Pharmacovigilance responsibilities</a:t>
          </a:r>
          <a:endParaRPr lang="en-US" b="1" dirty="0">
            <a:solidFill>
              <a:schemeClr val="tx1"/>
            </a:solidFill>
          </a:endParaRPr>
        </a:p>
      </dgm:t>
    </dgm:pt>
    <dgm:pt modelId="{CB9D4D9A-5ADC-4718-82EE-03DD2D8F3D39}" type="parTrans" cxnId="{67749077-A02B-435C-A93B-E50E1A61E296}">
      <dgm:prSet/>
      <dgm:spPr/>
      <dgm:t>
        <a:bodyPr/>
        <a:lstStyle/>
        <a:p>
          <a:endParaRPr lang="en-US" b="1"/>
        </a:p>
      </dgm:t>
    </dgm:pt>
    <dgm:pt modelId="{9DD80E6A-CC5A-4DB4-BC2A-4450F488E21F}" type="sibTrans" cxnId="{67749077-A02B-435C-A93B-E50E1A61E296}">
      <dgm:prSet/>
      <dgm:spPr/>
      <dgm:t>
        <a:bodyPr/>
        <a:lstStyle/>
        <a:p>
          <a:endParaRPr lang="en-US" b="1"/>
        </a:p>
      </dgm:t>
    </dgm:pt>
    <dgm:pt modelId="{3E45D2E8-E345-4E77-A6E8-6A23344D3F43}">
      <dgm:prSet phldrT="[Text]"/>
      <dgm:spPr/>
      <dgm:t>
        <a:bodyPr/>
        <a:lstStyle/>
        <a:p>
          <a:r>
            <a:rPr lang="en-US" b="1" dirty="0" smtClean="0">
              <a:solidFill>
                <a:schemeClr val="tx1"/>
              </a:solidFill>
            </a:rPr>
            <a:t>Increased inspection activity globally (FDA, MHRA, EMEA, etc.)</a:t>
          </a:r>
          <a:endParaRPr lang="en-US" b="1" dirty="0">
            <a:solidFill>
              <a:schemeClr val="tx1"/>
            </a:solidFill>
          </a:endParaRPr>
        </a:p>
      </dgm:t>
    </dgm:pt>
    <dgm:pt modelId="{2DE135AC-E994-41D7-8B74-106834F1DF9B}" type="parTrans" cxnId="{EA73342A-09CE-4493-8DFF-EA2B9EF3B9CD}">
      <dgm:prSet/>
      <dgm:spPr/>
      <dgm:t>
        <a:bodyPr/>
        <a:lstStyle/>
        <a:p>
          <a:endParaRPr lang="en-US" b="1"/>
        </a:p>
      </dgm:t>
    </dgm:pt>
    <dgm:pt modelId="{C3923F58-AA6B-42AA-AF6E-F428193C4746}" type="sibTrans" cxnId="{EA73342A-09CE-4493-8DFF-EA2B9EF3B9CD}">
      <dgm:prSet/>
      <dgm:spPr/>
      <dgm:t>
        <a:bodyPr/>
        <a:lstStyle/>
        <a:p>
          <a:endParaRPr lang="en-US" b="1"/>
        </a:p>
      </dgm:t>
    </dgm:pt>
    <dgm:pt modelId="{3530E30F-A19C-41B9-A216-F2F95EFFB8F2}">
      <dgm:prSet phldrT="[Text]"/>
      <dgm:spPr/>
      <dgm:t>
        <a:bodyPr/>
        <a:lstStyle/>
        <a:p>
          <a:r>
            <a:rPr lang="en-US" b="1" dirty="0" smtClean="0">
              <a:solidFill>
                <a:schemeClr val="tx1"/>
              </a:solidFill>
            </a:rPr>
            <a:t>Increased collaboration across regulatory authorities globally</a:t>
          </a:r>
          <a:endParaRPr lang="en-US" b="1" dirty="0">
            <a:solidFill>
              <a:schemeClr val="tx1"/>
            </a:solidFill>
          </a:endParaRPr>
        </a:p>
      </dgm:t>
    </dgm:pt>
    <dgm:pt modelId="{D34E389E-3E84-4C8C-948A-E7AA6F8520DA}" type="parTrans" cxnId="{83F3305A-60EF-4219-8F73-FB22F5CA930D}">
      <dgm:prSet/>
      <dgm:spPr/>
      <dgm:t>
        <a:bodyPr/>
        <a:lstStyle/>
        <a:p>
          <a:endParaRPr lang="en-US" b="1"/>
        </a:p>
      </dgm:t>
    </dgm:pt>
    <dgm:pt modelId="{4C2192E1-24D2-444F-A49D-F04FA81DBAED}" type="sibTrans" cxnId="{83F3305A-60EF-4219-8F73-FB22F5CA930D}">
      <dgm:prSet/>
      <dgm:spPr/>
      <dgm:t>
        <a:bodyPr/>
        <a:lstStyle/>
        <a:p>
          <a:endParaRPr lang="en-US" b="1"/>
        </a:p>
      </dgm:t>
    </dgm:pt>
    <dgm:pt modelId="{CD2A4DA1-42E2-47FD-864C-5DB55BF1512D}" type="pres">
      <dgm:prSet presAssocID="{1E2A14CC-F8D6-4DB8-985D-C3CF1CEE3CBA}" presName="Name0" presStyleCnt="0">
        <dgm:presLayoutVars>
          <dgm:dir/>
          <dgm:animLvl val="lvl"/>
          <dgm:resizeHandles val="exact"/>
        </dgm:presLayoutVars>
      </dgm:prSet>
      <dgm:spPr/>
      <dgm:t>
        <a:bodyPr/>
        <a:lstStyle/>
        <a:p>
          <a:endParaRPr lang="en-US"/>
        </a:p>
      </dgm:t>
    </dgm:pt>
    <dgm:pt modelId="{5514574F-A24A-4843-B177-5DE61C5FBD1E}" type="pres">
      <dgm:prSet presAssocID="{0DEC435E-3B92-48DC-857C-80F75422DA0C}" presName="composite" presStyleCnt="0"/>
      <dgm:spPr/>
    </dgm:pt>
    <dgm:pt modelId="{E0B5721D-6439-4472-8C4B-6CFE44045CA0}" type="pres">
      <dgm:prSet presAssocID="{0DEC435E-3B92-48DC-857C-80F75422DA0C}" presName="parTx" presStyleLbl="alignNode1" presStyleIdx="0" presStyleCnt="2" custScaleY="110000" custLinFactNeighborX="2778" custLinFactNeighborY="-3555">
        <dgm:presLayoutVars>
          <dgm:chMax val="0"/>
          <dgm:chPref val="0"/>
          <dgm:bulletEnabled val="1"/>
        </dgm:presLayoutVars>
      </dgm:prSet>
      <dgm:spPr/>
      <dgm:t>
        <a:bodyPr/>
        <a:lstStyle/>
        <a:p>
          <a:endParaRPr lang="en-US"/>
        </a:p>
      </dgm:t>
    </dgm:pt>
    <dgm:pt modelId="{2C216AAB-6AC3-4C33-B18F-60C35401EAAF}" type="pres">
      <dgm:prSet presAssocID="{0DEC435E-3B92-48DC-857C-80F75422DA0C}" presName="desTx" presStyleLbl="alignAccFollowNode1" presStyleIdx="0" presStyleCnt="2" custLinFactNeighborX="2680" custLinFactNeighborY="-290">
        <dgm:presLayoutVars>
          <dgm:bulletEnabled val="1"/>
        </dgm:presLayoutVars>
      </dgm:prSet>
      <dgm:spPr/>
      <dgm:t>
        <a:bodyPr/>
        <a:lstStyle/>
        <a:p>
          <a:endParaRPr lang="en-US"/>
        </a:p>
      </dgm:t>
    </dgm:pt>
    <dgm:pt modelId="{B6A7D433-BB22-47B1-A207-D678C158448C}" type="pres">
      <dgm:prSet presAssocID="{D6FA4385-CE9D-495C-8D57-ED34F03A56A1}" presName="space" presStyleCnt="0"/>
      <dgm:spPr/>
    </dgm:pt>
    <dgm:pt modelId="{ABFF3769-6411-4869-B58E-12E99C3DA868}" type="pres">
      <dgm:prSet presAssocID="{F960A4BC-4356-4392-966C-7F1FBBF6BEF2}" presName="composite" presStyleCnt="0"/>
      <dgm:spPr/>
    </dgm:pt>
    <dgm:pt modelId="{55734594-0CDF-495D-89B6-B96E8C189CB1}" type="pres">
      <dgm:prSet presAssocID="{F960A4BC-4356-4392-966C-7F1FBBF6BEF2}" presName="parTx" presStyleLbl="alignNode1" presStyleIdx="1" presStyleCnt="2">
        <dgm:presLayoutVars>
          <dgm:chMax val="0"/>
          <dgm:chPref val="0"/>
          <dgm:bulletEnabled val="1"/>
        </dgm:presLayoutVars>
      </dgm:prSet>
      <dgm:spPr/>
      <dgm:t>
        <a:bodyPr/>
        <a:lstStyle/>
        <a:p>
          <a:endParaRPr lang="en-US"/>
        </a:p>
      </dgm:t>
    </dgm:pt>
    <dgm:pt modelId="{FB91E606-48C8-4FFF-BD7A-7DB959F4359E}" type="pres">
      <dgm:prSet presAssocID="{F960A4BC-4356-4392-966C-7F1FBBF6BEF2}" presName="desTx" presStyleLbl="alignAccFollowNode1" presStyleIdx="1" presStyleCnt="2" custScaleX="100104">
        <dgm:presLayoutVars>
          <dgm:bulletEnabled val="1"/>
        </dgm:presLayoutVars>
      </dgm:prSet>
      <dgm:spPr/>
      <dgm:t>
        <a:bodyPr/>
        <a:lstStyle/>
        <a:p>
          <a:endParaRPr lang="en-US"/>
        </a:p>
      </dgm:t>
    </dgm:pt>
  </dgm:ptLst>
  <dgm:cxnLst>
    <dgm:cxn modelId="{5C4ECABC-F90E-4826-BFD5-E67F5819E374}" srcId="{F960A4BC-4356-4392-966C-7F1FBBF6BEF2}" destId="{40FEE6FD-EBF9-4361-8EBF-C0B71E13793F}" srcOrd="1" destOrd="0" parTransId="{681FCE55-170E-4C81-A099-B7FABA89AC86}" sibTransId="{58887F3B-8361-4332-9F3B-1AA371985FB6}"/>
    <dgm:cxn modelId="{8857A165-AA60-4A74-A673-C2C4C1B3FCB3}" srcId="{1E2A14CC-F8D6-4DB8-985D-C3CF1CEE3CBA}" destId="{F960A4BC-4356-4392-966C-7F1FBBF6BEF2}" srcOrd="1" destOrd="0" parTransId="{2E63651B-1AC9-4FBC-929E-EA98A4602AAE}" sibTransId="{E0C307BB-ECEE-4C62-A21E-F7F3A6DDF867}"/>
    <dgm:cxn modelId="{40B3DE0D-110B-4F2A-AFF5-8BF8F2136AE6}" srcId="{1E2A14CC-F8D6-4DB8-985D-C3CF1CEE3CBA}" destId="{0DEC435E-3B92-48DC-857C-80F75422DA0C}" srcOrd="0" destOrd="0" parTransId="{36F53E2A-A9D6-4F2E-BF49-37EA4964FAD7}" sibTransId="{D6FA4385-CE9D-495C-8D57-ED34F03A56A1}"/>
    <dgm:cxn modelId="{67749077-A02B-435C-A93B-E50E1A61E296}" srcId="{F960A4BC-4356-4392-966C-7F1FBBF6BEF2}" destId="{4D809944-FF3A-4A9D-9C4E-472C48D71EF9}" srcOrd="2" destOrd="0" parTransId="{CB9D4D9A-5ADC-4718-82EE-03DD2D8F3D39}" sibTransId="{9DD80E6A-CC5A-4DB4-BC2A-4450F488E21F}"/>
    <dgm:cxn modelId="{285516C7-1F2F-4F97-9653-40CB7D0A975F}" type="presOf" srcId="{580ECD06-A442-43BA-BA80-34F7D0990A78}" destId="{2C216AAB-6AC3-4C33-B18F-60C35401EAAF}" srcOrd="0" destOrd="3" presId="urn:microsoft.com/office/officeart/2005/8/layout/hList1"/>
    <dgm:cxn modelId="{6A702073-A685-4180-B031-D9E15ED7AC45}" srcId="{0DEC435E-3B92-48DC-857C-80F75422DA0C}" destId="{DA150C12-A71F-46E0-B0B5-7ABF6643A69D}" srcOrd="1" destOrd="0" parTransId="{3213ADD8-729B-46D8-9B0D-59ABE5121B00}" sibTransId="{C350CE69-6697-4C5D-ABD3-363D3E9BCD1C}"/>
    <dgm:cxn modelId="{A0D28EA2-744A-4DEC-846B-47E42D4EBEF1}" type="presOf" srcId="{0DEC435E-3B92-48DC-857C-80F75422DA0C}" destId="{E0B5721D-6439-4472-8C4B-6CFE44045CA0}" srcOrd="0" destOrd="0" presId="urn:microsoft.com/office/officeart/2005/8/layout/hList1"/>
    <dgm:cxn modelId="{ECE15BD4-7186-41BF-BB7F-CCA91178D0F4}" type="presOf" srcId="{F960A4BC-4356-4392-966C-7F1FBBF6BEF2}" destId="{55734594-0CDF-495D-89B6-B96E8C189CB1}" srcOrd="0" destOrd="0" presId="urn:microsoft.com/office/officeart/2005/8/layout/hList1"/>
    <dgm:cxn modelId="{3EEE6B3E-5083-4930-B318-C24A63792CA5}" type="presOf" srcId="{1E2A14CC-F8D6-4DB8-985D-C3CF1CEE3CBA}" destId="{CD2A4DA1-42E2-47FD-864C-5DB55BF1512D}" srcOrd="0" destOrd="0" presId="urn:microsoft.com/office/officeart/2005/8/layout/hList1"/>
    <dgm:cxn modelId="{0F5E85C3-C23F-4B2D-AEAC-AC8E931F4C77}" srcId="{0DEC435E-3B92-48DC-857C-80F75422DA0C}" destId="{48185627-A4AA-48F4-991F-1D802F8E302E}" srcOrd="4" destOrd="0" parTransId="{8E3757F4-81F2-446A-86D5-101ABEC89D33}" sibTransId="{D12328B5-D180-4C5E-A5E0-68ED9DFA700F}"/>
    <dgm:cxn modelId="{55F371C9-1025-4744-85B9-FD543A617264}" srcId="{0DEC435E-3B92-48DC-857C-80F75422DA0C}" destId="{580ECD06-A442-43BA-BA80-34F7D0990A78}" srcOrd="3" destOrd="0" parTransId="{FD8F7E7B-DC64-4F33-8866-CCA82F7791C1}" sibTransId="{5489F3AB-42BB-4DA1-B5F7-26B302F081C5}"/>
    <dgm:cxn modelId="{D7774281-5C5E-408A-B99C-C257B43AC1D9}" srcId="{0DEC435E-3B92-48DC-857C-80F75422DA0C}" destId="{81C287BE-1DB9-4E89-9C4A-A734A612A590}" srcOrd="0" destOrd="0" parTransId="{06613730-9D0B-4B51-B23B-04C01874F95B}" sibTransId="{F8D8650A-0878-4432-BCB7-64609B42BB7D}"/>
    <dgm:cxn modelId="{AD24A388-EE8A-4EA4-B196-014F50CD7A5E}" type="presOf" srcId="{48185627-A4AA-48F4-991F-1D802F8E302E}" destId="{2C216AAB-6AC3-4C33-B18F-60C35401EAAF}" srcOrd="0" destOrd="4" presId="urn:microsoft.com/office/officeart/2005/8/layout/hList1"/>
    <dgm:cxn modelId="{6C38FAC1-6455-44AC-AB88-A6509D38E2CB}" srcId="{0DEC435E-3B92-48DC-857C-80F75422DA0C}" destId="{EF2B50D1-C4BD-4915-987E-AD2B50855C1D}" srcOrd="2" destOrd="0" parTransId="{22CAFC3C-FFF4-4A41-A1A1-3D1CD572A9E3}" sibTransId="{631BE54A-3F7E-4ED7-9115-F62C3F216522}"/>
    <dgm:cxn modelId="{25182BA5-7F0F-4FC7-B6B2-30F6C42B7F24}" type="presOf" srcId="{DA150C12-A71F-46E0-B0B5-7ABF6643A69D}" destId="{2C216AAB-6AC3-4C33-B18F-60C35401EAAF}" srcOrd="0" destOrd="1" presId="urn:microsoft.com/office/officeart/2005/8/layout/hList1"/>
    <dgm:cxn modelId="{EA73342A-09CE-4493-8DFF-EA2B9EF3B9CD}" srcId="{F960A4BC-4356-4392-966C-7F1FBBF6BEF2}" destId="{3E45D2E8-E345-4E77-A6E8-6A23344D3F43}" srcOrd="3" destOrd="0" parTransId="{2DE135AC-E994-41D7-8B74-106834F1DF9B}" sibTransId="{C3923F58-AA6B-42AA-AF6E-F428193C4746}"/>
    <dgm:cxn modelId="{C8524C56-1F8E-470B-9307-FF18DD8ABC33}" type="presOf" srcId="{81C287BE-1DB9-4E89-9C4A-A734A612A590}" destId="{2C216AAB-6AC3-4C33-B18F-60C35401EAAF}" srcOrd="0" destOrd="0" presId="urn:microsoft.com/office/officeart/2005/8/layout/hList1"/>
    <dgm:cxn modelId="{83F3305A-60EF-4219-8F73-FB22F5CA930D}" srcId="{F960A4BC-4356-4392-966C-7F1FBBF6BEF2}" destId="{3530E30F-A19C-41B9-A216-F2F95EFFB8F2}" srcOrd="4" destOrd="0" parTransId="{D34E389E-3E84-4C8C-948A-E7AA6F8520DA}" sibTransId="{4C2192E1-24D2-444F-A49D-F04FA81DBAED}"/>
    <dgm:cxn modelId="{ABCAB95A-8FA9-4BC8-AD06-5D8408B1474E}" type="presOf" srcId="{3E45D2E8-E345-4E77-A6E8-6A23344D3F43}" destId="{FB91E606-48C8-4FFF-BD7A-7DB959F4359E}" srcOrd="0" destOrd="3" presId="urn:microsoft.com/office/officeart/2005/8/layout/hList1"/>
    <dgm:cxn modelId="{E9B12FBF-2359-46FD-A0E1-FCCA6D7736A4}" type="presOf" srcId="{2AFEFB20-5345-442F-9BDC-10C5A07BF1A2}" destId="{FB91E606-48C8-4FFF-BD7A-7DB959F4359E}" srcOrd="0" destOrd="0" presId="urn:microsoft.com/office/officeart/2005/8/layout/hList1"/>
    <dgm:cxn modelId="{CBAD29E8-961C-491A-88F6-12CEE3B9DE17}" type="presOf" srcId="{EF2B50D1-C4BD-4915-987E-AD2B50855C1D}" destId="{2C216AAB-6AC3-4C33-B18F-60C35401EAAF}" srcOrd="0" destOrd="2" presId="urn:microsoft.com/office/officeart/2005/8/layout/hList1"/>
    <dgm:cxn modelId="{DF7B5CB7-B104-4145-AAA6-ACA959804BDA}" type="presOf" srcId="{3530E30F-A19C-41B9-A216-F2F95EFFB8F2}" destId="{FB91E606-48C8-4FFF-BD7A-7DB959F4359E}" srcOrd="0" destOrd="4" presId="urn:microsoft.com/office/officeart/2005/8/layout/hList1"/>
    <dgm:cxn modelId="{0B760210-FE3D-4947-8A1E-1C7CC3638019}" type="presOf" srcId="{4D809944-FF3A-4A9D-9C4E-472C48D71EF9}" destId="{FB91E606-48C8-4FFF-BD7A-7DB959F4359E}" srcOrd="0" destOrd="2" presId="urn:microsoft.com/office/officeart/2005/8/layout/hList1"/>
    <dgm:cxn modelId="{CE6990B3-ADE4-4CAA-8783-A981BC9A39D2}" type="presOf" srcId="{40FEE6FD-EBF9-4361-8EBF-C0B71E13793F}" destId="{FB91E606-48C8-4FFF-BD7A-7DB959F4359E}" srcOrd="0" destOrd="1" presId="urn:microsoft.com/office/officeart/2005/8/layout/hList1"/>
    <dgm:cxn modelId="{F599CD31-823A-4517-9662-AD2DD8B4E605}" srcId="{F960A4BC-4356-4392-966C-7F1FBBF6BEF2}" destId="{2AFEFB20-5345-442F-9BDC-10C5A07BF1A2}" srcOrd="0" destOrd="0" parTransId="{3ADE8F09-4E39-4A87-9F69-6D4732F676B4}" sibTransId="{1B798C9E-4CDB-40A0-BCD0-979BB09B68E0}"/>
    <dgm:cxn modelId="{EF441DC6-4D7D-42F8-B1F0-64767B82266F}" type="presParOf" srcId="{CD2A4DA1-42E2-47FD-864C-5DB55BF1512D}" destId="{5514574F-A24A-4843-B177-5DE61C5FBD1E}" srcOrd="0" destOrd="0" presId="urn:microsoft.com/office/officeart/2005/8/layout/hList1"/>
    <dgm:cxn modelId="{F73436F2-E790-4A49-B48A-64A2FEF533A3}" type="presParOf" srcId="{5514574F-A24A-4843-B177-5DE61C5FBD1E}" destId="{E0B5721D-6439-4472-8C4B-6CFE44045CA0}" srcOrd="0" destOrd="0" presId="urn:microsoft.com/office/officeart/2005/8/layout/hList1"/>
    <dgm:cxn modelId="{8DBE067C-2C13-4E45-8955-3646277DBF34}" type="presParOf" srcId="{5514574F-A24A-4843-B177-5DE61C5FBD1E}" destId="{2C216AAB-6AC3-4C33-B18F-60C35401EAAF}" srcOrd="1" destOrd="0" presId="urn:microsoft.com/office/officeart/2005/8/layout/hList1"/>
    <dgm:cxn modelId="{EA43A948-7989-4220-83BF-1778B59BEC9E}" type="presParOf" srcId="{CD2A4DA1-42E2-47FD-864C-5DB55BF1512D}" destId="{B6A7D433-BB22-47B1-A207-D678C158448C}" srcOrd="1" destOrd="0" presId="urn:microsoft.com/office/officeart/2005/8/layout/hList1"/>
    <dgm:cxn modelId="{F1CFDE63-30EB-45CC-9E16-10E27ACB9F18}" type="presParOf" srcId="{CD2A4DA1-42E2-47FD-864C-5DB55BF1512D}" destId="{ABFF3769-6411-4869-B58E-12E99C3DA868}" srcOrd="2" destOrd="0" presId="urn:microsoft.com/office/officeart/2005/8/layout/hList1"/>
    <dgm:cxn modelId="{40C1DF8D-A921-4FD3-8B9E-577CBC7DDAD7}" type="presParOf" srcId="{ABFF3769-6411-4869-B58E-12E99C3DA868}" destId="{55734594-0CDF-495D-89B6-B96E8C189CB1}" srcOrd="0" destOrd="0" presId="urn:microsoft.com/office/officeart/2005/8/layout/hList1"/>
    <dgm:cxn modelId="{F5B116FE-DDE6-4A51-9FF5-4639B493CAB8}" type="presParOf" srcId="{ABFF3769-6411-4869-B58E-12E99C3DA868}" destId="{FB91E606-48C8-4FFF-BD7A-7DB959F4359E}"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7D805A-C0EF-4DEC-93BC-C9B3E2F12737}"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IN"/>
        </a:p>
      </dgm:t>
    </dgm:pt>
    <dgm:pt modelId="{1000BB1C-78B8-46A1-B775-7064174815D1}">
      <dgm:prSet phldrT="[Text]" custT="1"/>
      <dgm:spPr/>
      <dgm:t>
        <a:bodyPr/>
        <a:lstStyle/>
        <a:p>
          <a:r>
            <a:rPr lang="en-US" sz="2200" b="1" dirty="0" smtClean="0">
              <a:solidFill>
                <a:schemeClr val="tx2"/>
              </a:solidFill>
              <a:latin typeface="+mj-lt"/>
            </a:rPr>
            <a:t>1</a:t>
          </a:r>
          <a:endParaRPr lang="en-IN" sz="2200" b="1" dirty="0">
            <a:solidFill>
              <a:schemeClr val="tx2"/>
            </a:solidFill>
            <a:latin typeface="+mj-lt"/>
          </a:endParaRPr>
        </a:p>
      </dgm:t>
    </dgm:pt>
    <dgm:pt modelId="{49D58F8F-14E1-4ABA-A5BD-8DC882ADCE29}" type="parTrans" cxnId="{2ACE005A-ACC1-4744-B46E-A8247C1594EC}">
      <dgm:prSet/>
      <dgm:spPr/>
      <dgm:t>
        <a:bodyPr/>
        <a:lstStyle/>
        <a:p>
          <a:endParaRPr lang="en-IN" sz="2000" b="1" dirty="0">
            <a:solidFill>
              <a:schemeClr val="tx2"/>
            </a:solidFill>
          </a:endParaRPr>
        </a:p>
      </dgm:t>
    </dgm:pt>
    <dgm:pt modelId="{46A4B8B9-D8A5-48B6-A139-EDE6A2E5705C}" type="sibTrans" cxnId="{2ACE005A-ACC1-4744-B46E-A8247C1594EC}">
      <dgm:prSet/>
      <dgm:spPr/>
      <dgm:t>
        <a:bodyPr/>
        <a:lstStyle/>
        <a:p>
          <a:endParaRPr lang="en-IN" sz="2000" b="1" dirty="0">
            <a:solidFill>
              <a:schemeClr val="tx2"/>
            </a:solidFill>
          </a:endParaRPr>
        </a:p>
      </dgm:t>
    </dgm:pt>
    <dgm:pt modelId="{3A6528CA-0847-4948-A155-B1EA15D3C816}">
      <dgm:prSet phldrT="[Text]" custT="1"/>
      <dgm:spPr/>
      <dgm:t>
        <a:bodyPr/>
        <a:lstStyle/>
        <a:p>
          <a:r>
            <a:rPr lang="en-US" sz="2200" b="1" dirty="0" smtClean="0">
              <a:solidFill>
                <a:schemeClr val="tx2"/>
              </a:solidFill>
              <a:latin typeface="+mj-lt"/>
            </a:rPr>
            <a:t>3</a:t>
          </a:r>
          <a:endParaRPr lang="en-IN" sz="2200" b="1" dirty="0">
            <a:solidFill>
              <a:schemeClr val="tx2"/>
            </a:solidFill>
            <a:latin typeface="+mj-lt"/>
          </a:endParaRPr>
        </a:p>
      </dgm:t>
    </dgm:pt>
    <dgm:pt modelId="{74F99738-6D11-4CA2-8337-1639120D873F}" type="parTrans" cxnId="{B2B68968-CBB3-4653-ADC0-1809509546CB}">
      <dgm:prSet/>
      <dgm:spPr/>
      <dgm:t>
        <a:bodyPr/>
        <a:lstStyle/>
        <a:p>
          <a:endParaRPr lang="en-IN" sz="2000" b="1" dirty="0">
            <a:solidFill>
              <a:schemeClr val="tx2"/>
            </a:solidFill>
          </a:endParaRPr>
        </a:p>
      </dgm:t>
    </dgm:pt>
    <dgm:pt modelId="{4392A386-6065-4900-97D3-A74C1A530A1B}" type="sibTrans" cxnId="{B2B68968-CBB3-4653-ADC0-1809509546CB}">
      <dgm:prSet/>
      <dgm:spPr/>
      <dgm:t>
        <a:bodyPr/>
        <a:lstStyle/>
        <a:p>
          <a:endParaRPr lang="en-IN" sz="2000" b="1" dirty="0">
            <a:solidFill>
              <a:schemeClr val="tx2"/>
            </a:solidFill>
          </a:endParaRPr>
        </a:p>
      </dgm:t>
    </dgm:pt>
    <dgm:pt modelId="{F44955BF-0471-4F41-9603-FD75858603FA}">
      <dgm:prSet phldrT="[Text]" custT="1"/>
      <dgm:spPr/>
      <dgm:t>
        <a:bodyPr/>
        <a:lstStyle/>
        <a:p>
          <a:r>
            <a:rPr lang="en-US" sz="3000" b="1" dirty="0" smtClean="0">
              <a:solidFill>
                <a:schemeClr val="tx2"/>
              </a:solidFill>
              <a:latin typeface="+mj-lt"/>
            </a:rPr>
            <a:t>QUALITY</a:t>
          </a:r>
          <a:r>
            <a:rPr lang="en-US" sz="3000" b="1" baseline="0" dirty="0" smtClean="0">
              <a:solidFill>
                <a:schemeClr val="tx2"/>
              </a:solidFill>
              <a:latin typeface="+mj-lt"/>
            </a:rPr>
            <a:t> ASSURANCE</a:t>
          </a:r>
          <a:endParaRPr lang="en-IN" sz="3000" b="1" dirty="0">
            <a:solidFill>
              <a:schemeClr val="tx2"/>
            </a:solidFill>
            <a:latin typeface="+mj-lt"/>
          </a:endParaRPr>
        </a:p>
      </dgm:t>
    </dgm:pt>
    <dgm:pt modelId="{06771C61-E555-4756-9292-B9AFD99993C7}" type="parTrans" cxnId="{D665EBBF-00BD-4DB3-BBA9-82D49391A1BE}">
      <dgm:prSet/>
      <dgm:spPr/>
      <dgm:t>
        <a:bodyPr/>
        <a:lstStyle/>
        <a:p>
          <a:endParaRPr lang="en-IN" sz="2000" b="1" dirty="0">
            <a:solidFill>
              <a:schemeClr val="tx2"/>
            </a:solidFill>
          </a:endParaRPr>
        </a:p>
      </dgm:t>
    </dgm:pt>
    <dgm:pt modelId="{5DF68BF7-48DD-4C41-BFB0-E768CAAA04B0}" type="sibTrans" cxnId="{D665EBBF-00BD-4DB3-BBA9-82D49391A1BE}">
      <dgm:prSet/>
      <dgm:spPr/>
      <dgm:t>
        <a:bodyPr/>
        <a:lstStyle/>
        <a:p>
          <a:endParaRPr lang="en-IN" sz="2000" b="1" dirty="0">
            <a:solidFill>
              <a:schemeClr val="tx2"/>
            </a:solidFill>
          </a:endParaRPr>
        </a:p>
      </dgm:t>
    </dgm:pt>
    <dgm:pt modelId="{7136485A-4BDA-49BB-94C9-2B8DD6B231F7}">
      <dgm:prSet phldrT="[Text]" custT="1"/>
      <dgm:spPr/>
      <dgm:t>
        <a:bodyPr/>
        <a:lstStyle/>
        <a:p>
          <a:r>
            <a:rPr lang="en-US" sz="2200" b="1" dirty="0" smtClean="0">
              <a:solidFill>
                <a:schemeClr val="tx2"/>
              </a:solidFill>
              <a:latin typeface="+mj-lt"/>
            </a:rPr>
            <a:t>4</a:t>
          </a:r>
          <a:endParaRPr lang="en-IN" sz="2200" b="1" dirty="0">
            <a:solidFill>
              <a:schemeClr val="tx2"/>
            </a:solidFill>
            <a:latin typeface="+mj-lt"/>
          </a:endParaRPr>
        </a:p>
      </dgm:t>
    </dgm:pt>
    <dgm:pt modelId="{F98B54C8-BCB8-43BC-82D7-55FB810A8EF1}" type="parTrans" cxnId="{CA3CD03B-299A-47A5-83B4-7D8119A64810}">
      <dgm:prSet/>
      <dgm:spPr/>
      <dgm:t>
        <a:bodyPr/>
        <a:lstStyle/>
        <a:p>
          <a:endParaRPr lang="en-IN" sz="2000" b="1" dirty="0">
            <a:solidFill>
              <a:schemeClr val="tx2"/>
            </a:solidFill>
          </a:endParaRPr>
        </a:p>
      </dgm:t>
    </dgm:pt>
    <dgm:pt modelId="{7184B02A-87F5-4810-AF74-3A3D4EB3BC63}" type="sibTrans" cxnId="{CA3CD03B-299A-47A5-83B4-7D8119A64810}">
      <dgm:prSet/>
      <dgm:spPr/>
      <dgm:t>
        <a:bodyPr/>
        <a:lstStyle/>
        <a:p>
          <a:endParaRPr lang="en-IN" sz="2000" b="1" dirty="0">
            <a:solidFill>
              <a:schemeClr val="tx2"/>
            </a:solidFill>
          </a:endParaRPr>
        </a:p>
      </dgm:t>
    </dgm:pt>
    <dgm:pt modelId="{6AD77ADF-0298-4BC7-8FC8-B00C2A87EE7B}">
      <dgm:prSet phldrT="[Text]" custT="1"/>
      <dgm:spPr/>
      <dgm:t>
        <a:bodyPr/>
        <a:lstStyle/>
        <a:p>
          <a:r>
            <a:rPr lang="en-US" sz="2200" b="1" dirty="0" smtClean="0">
              <a:solidFill>
                <a:schemeClr val="tx2"/>
              </a:solidFill>
              <a:latin typeface="+mj-lt"/>
            </a:rPr>
            <a:t>2</a:t>
          </a:r>
          <a:endParaRPr lang="en-IN" sz="2200" b="1" dirty="0">
            <a:solidFill>
              <a:schemeClr val="tx2"/>
            </a:solidFill>
            <a:latin typeface="+mj-lt"/>
          </a:endParaRPr>
        </a:p>
      </dgm:t>
    </dgm:pt>
    <dgm:pt modelId="{5970C787-4428-458C-AF8F-E1B22A4A7E24}" type="sibTrans" cxnId="{D9CF952F-15F0-49C0-8134-BA5350709907}">
      <dgm:prSet/>
      <dgm:spPr/>
      <dgm:t>
        <a:bodyPr/>
        <a:lstStyle/>
        <a:p>
          <a:endParaRPr lang="en-IN" sz="2000" b="1" dirty="0">
            <a:solidFill>
              <a:schemeClr val="tx2"/>
            </a:solidFill>
          </a:endParaRPr>
        </a:p>
      </dgm:t>
    </dgm:pt>
    <dgm:pt modelId="{12B0BC62-B393-4760-A64A-4644877559BE}" type="parTrans" cxnId="{D9CF952F-15F0-49C0-8134-BA5350709907}">
      <dgm:prSet/>
      <dgm:spPr/>
      <dgm:t>
        <a:bodyPr/>
        <a:lstStyle/>
        <a:p>
          <a:endParaRPr lang="en-IN" sz="2000" b="1" dirty="0">
            <a:solidFill>
              <a:schemeClr val="tx2"/>
            </a:solidFill>
          </a:endParaRPr>
        </a:p>
      </dgm:t>
    </dgm:pt>
    <dgm:pt modelId="{B07DB49D-4829-4565-956E-4A0C0C223893}">
      <dgm:prSet custT="1"/>
      <dgm:spPr/>
      <dgm:t>
        <a:bodyPr/>
        <a:lstStyle/>
        <a:p>
          <a:r>
            <a:rPr lang="en-US" sz="3000" b="1" dirty="0" smtClean="0">
              <a:solidFill>
                <a:schemeClr val="tx2"/>
              </a:solidFill>
              <a:latin typeface="+mj-lt"/>
            </a:rPr>
            <a:t>WRITTEN</a:t>
          </a:r>
          <a:r>
            <a:rPr lang="en-US" sz="3000" b="1" baseline="0" dirty="0" smtClean="0">
              <a:solidFill>
                <a:schemeClr val="tx2"/>
              </a:solidFill>
              <a:latin typeface="+mj-lt"/>
            </a:rPr>
            <a:t> PROCEDURES</a:t>
          </a:r>
          <a:endParaRPr lang="en-IN" sz="3000" b="1" dirty="0">
            <a:solidFill>
              <a:schemeClr val="tx2"/>
            </a:solidFill>
            <a:latin typeface="+mj-lt"/>
          </a:endParaRPr>
        </a:p>
      </dgm:t>
    </dgm:pt>
    <dgm:pt modelId="{3B020489-0F4A-4E8A-9F9A-878A26F6F4CE}" type="parTrans" cxnId="{B5B784E6-CC39-4A58-85B3-A82D71FD4609}">
      <dgm:prSet/>
      <dgm:spPr/>
      <dgm:t>
        <a:bodyPr/>
        <a:lstStyle/>
        <a:p>
          <a:endParaRPr lang="en-IN" sz="2000" b="1" dirty="0">
            <a:solidFill>
              <a:schemeClr val="tx2"/>
            </a:solidFill>
          </a:endParaRPr>
        </a:p>
      </dgm:t>
    </dgm:pt>
    <dgm:pt modelId="{30559E41-055A-4BE6-91F3-4ED24E8A6B94}" type="sibTrans" cxnId="{B5B784E6-CC39-4A58-85B3-A82D71FD4609}">
      <dgm:prSet/>
      <dgm:spPr/>
      <dgm:t>
        <a:bodyPr/>
        <a:lstStyle/>
        <a:p>
          <a:endParaRPr lang="en-IN" sz="2000" b="1" dirty="0">
            <a:solidFill>
              <a:schemeClr val="tx2"/>
            </a:solidFill>
          </a:endParaRPr>
        </a:p>
      </dgm:t>
    </dgm:pt>
    <dgm:pt modelId="{43E86F83-E99B-4BE0-BC6E-5739050B5B1B}">
      <dgm:prSet custT="1"/>
      <dgm:spPr/>
      <dgm:t>
        <a:bodyPr/>
        <a:lstStyle/>
        <a:p>
          <a:r>
            <a:rPr lang="en-US" sz="3000" b="1" dirty="0" smtClean="0">
              <a:solidFill>
                <a:schemeClr val="tx2"/>
              </a:solidFill>
              <a:latin typeface="+mj-lt"/>
            </a:rPr>
            <a:t>TRAINING</a:t>
          </a:r>
          <a:endParaRPr lang="en-IN" sz="3000" b="1" dirty="0">
            <a:solidFill>
              <a:schemeClr val="tx2"/>
            </a:solidFill>
            <a:latin typeface="+mj-lt"/>
          </a:endParaRPr>
        </a:p>
      </dgm:t>
    </dgm:pt>
    <dgm:pt modelId="{D9F29B22-22BC-4C18-BB6B-2DBA16E3067B}" type="parTrans" cxnId="{0279B063-C1D7-4D70-8177-8A495C4A9E04}">
      <dgm:prSet/>
      <dgm:spPr/>
      <dgm:t>
        <a:bodyPr/>
        <a:lstStyle/>
        <a:p>
          <a:endParaRPr lang="en-IN" sz="2000" b="1" dirty="0">
            <a:solidFill>
              <a:schemeClr val="tx2"/>
            </a:solidFill>
          </a:endParaRPr>
        </a:p>
      </dgm:t>
    </dgm:pt>
    <dgm:pt modelId="{8B1D5189-1273-4C87-A314-34DFC7E18722}" type="sibTrans" cxnId="{0279B063-C1D7-4D70-8177-8A495C4A9E04}">
      <dgm:prSet/>
      <dgm:spPr/>
      <dgm:t>
        <a:bodyPr/>
        <a:lstStyle/>
        <a:p>
          <a:endParaRPr lang="en-IN" sz="2000" b="1" dirty="0">
            <a:solidFill>
              <a:schemeClr val="tx2"/>
            </a:solidFill>
          </a:endParaRPr>
        </a:p>
      </dgm:t>
    </dgm:pt>
    <dgm:pt modelId="{C242B635-6F93-4A55-AAD0-A4766EB2BDF0}">
      <dgm:prSet custT="1"/>
      <dgm:spPr/>
      <dgm:t>
        <a:bodyPr/>
        <a:lstStyle/>
        <a:p>
          <a:endParaRPr lang="en-IN" sz="3000" b="1" dirty="0">
            <a:solidFill>
              <a:schemeClr val="tx2"/>
            </a:solidFill>
            <a:latin typeface="+mj-lt"/>
          </a:endParaRPr>
        </a:p>
      </dgm:t>
    </dgm:pt>
    <dgm:pt modelId="{011F7E95-762B-4CDD-BA69-34A63C07C7AC}" type="sibTrans" cxnId="{ACBB210D-E7DE-4604-AF5F-26C780F3B8A6}">
      <dgm:prSet/>
      <dgm:spPr/>
      <dgm:t>
        <a:bodyPr/>
        <a:lstStyle/>
        <a:p>
          <a:endParaRPr lang="en-IN" sz="2000" b="1" dirty="0">
            <a:solidFill>
              <a:schemeClr val="tx2"/>
            </a:solidFill>
          </a:endParaRPr>
        </a:p>
      </dgm:t>
    </dgm:pt>
    <dgm:pt modelId="{E1548F4C-0846-45BB-93C9-1DA7B5AF2965}" type="parTrans" cxnId="{ACBB210D-E7DE-4604-AF5F-26C780F3B8A6}">
      <dgm:prSet/>
      <dgm:spPr/>
      <dgm:t>
        <a:bodyPr/>
        <a:lstStyle/>
        <a:p>
          <a:endParaRPr lang="en-IN" sz="2000" b="1" dirty="0">
            <a:solidFill>
              <a:schemeClr val="tx2"/>
            </a:solidFill>
          </a:endParaRPr>
        </a:p>
      </dgm:t>
    </dgm:pt>
    <dgm:pt modelId="{2E3C6212-285C-4871-BBB4-99074D2260AD}">
      <dgm:prSet custT="1"/>
      <dgm:spPr/>
      <dgm:t>
        <a:bodyPr/>
        <a:lstStyle/>
        <a:p>
          <a:r>
            <a:rPr lang="en-US" sz="3000" b="1" dirty="0" smtClean="0">
              <a:solidFill>
                <a:schemeClr val="tx2"/>
              </a:solidFill>
              <a:latin typeface="+mj-lt"/>
            </a:rPr>
            <a:t>RECORD RETENTION</a:t>
          </a:r>
          <a:endParaRPr lang="en-IN" sz="3000" b="1" dirty="0">
            <a:solidFill>
              <a:schemeClr val="tx2"/>
            </a:solidFill>
            <a:latin typeface="+mj-lt"/>
          </a:endParaRPr>
        </a:p>
      </dgm:t>
    </dgm:pt>
    <dgm:pt modelId="{1E491A2B-474C-4236-8781-C1E5A87CE88D}" type="sibTrans" cxnId="{66201194-BE11-4403-AC98-C63CCFCD04AE}">
      <dgm:prSet/>
      <dgm:spPr/>
      <dgm:t>
        <a:bodyPr/>
        <a:lstStyle/>
        <a:p>
          <a:endParaRPr lang="en-IN" sz="2000" b="1" dirty="0">
            <a:solidFill>
              <a:schemeClr val="tx2"/>
            </a:solidFill>
          </a:endParaRPr>
        </a:p>
      </dgm:t>
    </dgm:pt>
    <dgm:pt modelId="{C2F8A49B-AE1E-4EB9-B21A-563A2125EBFF}" type="parTrans" cxnId="{66201194-BE11-4403-AC98-C63CCFCD04AE}">
      <dgm:prSet/>
      <dgm:spPr/>
      <dgm:t>
        <a:bodyPr/>
        <a:lstStyle/>
        <a:p>
          <a:endParaRPr lang="en-IN" sz="2000" b="1" dirty="0">
            <a:solidFill>
              <a:schemeClr val="tx2"/>
            </a:solidFill>
          </a:endParaRPr>
        </a:p>
      </dgm:t>
    </dgm:pt>
    <dgm:pt modelId="{91821980-A97D-4C6F-A6FD-77922988F2BC}">
      <dgm:prSet custT="1"/>
      <dgm:spPr/>
      <dgm:t>
        <a:bodyPr/>
        <a:lstStyle/>
        <a:p>
          <a:endParaRPr lang="en-IN" sz="3000" b="1" dirty="0">
            <a:solidFill>
              <a:schemeClr val="tx2"/>
            </a:solidFill>
            <a:latin typeface="+mj-lt"/>
          </a:endParaRPr>
        </a:p>
      </dgm:t>
    </dgm:pt>
    <dgm:pt modelId="{2DF13D6D-F481-4A16-A2B4-95488C144C73}" type="sibTrans" cxnId="{C04B8A0C-879A-47B5-8DFB-5948A7F4533E}">
      <dgm:prSet/>
      <dgm:spPr/>
      <dgm:t>
        <a:bodyPr/>
        <a:lstStyle/>
        <a:p>
          <a:endParaRPr lang="en-IN" sz="2000" b="1" dirty="0">
            <a:solidFill>
              <a:schemeClr val="tx2"/>
            </a:solidFill>
          </a:endParaRPr>
        </a:p>
      </dgm:t>
    </dgm:pt>
    <dgm:pt modelId="{CF9E2038-1415-4706-A10B-59ACCA5672E7}" type="parTrans" cxnId="{C04B8A0C-879A-47B5-8DFB-5948A7F4533E}">
      <dgm:prSet/>
      <dgm:spPr/>
      <dgm:t>
        <a:bodyPr/>
        <a:lstStyle/>
        <a:p>
          <a:endParaRPr lang="en-IN" sz="2000" b="1" dirty="0">
            <a:solidFill>
              <a:schemeClr val="tx2"/>
            </a:solidFill>
          </a:endParaRPr>
        </a:p>
      </dgm:t>
    </dgm:pt>
    <dgm:pt modelId="{C2E6CC32-5786-4B62-AD8C-38A265124481}" type="pres">
      <dgm:prSet presAssocID="{227D805A-C0EF-4DEC-93BC-C9B3E2F12737}" presName="linearFlow" presStyleCnt="0">
        <dgm:presLayoutVars>
          <dgm:dir/>
          <dgm:animLvl val="lvl"/>
          <dgm:resizeHandles val="exact"/>
        </dgm:presLayoutVars>
      </dgm:prSet>
      <dgm:spPr/>
      <dgm:t>
        <a:bodyPr/>
        <a:lstStyle/>
        <a:p>
          <a:endParaRPr lang="en-IN"/>
        </a:p>
      </dgm:t>
    </dgm:pt>
    <dgm:pt modelId="{0FB33803-2C63-4F3A-8E55-BCEEA1BB3D9A}" type="pres">
      <dgm:prSet presAssocID="{1000BB1C-78B8-46A1-B775-7064174815D1}" presName="composite" presStyleCnt="0"/>
      <dgm:spPr/>
      <dgm:t>
        <a:bodyPr/>
        <a:lstStyle/>
        <a:p>
          <a:endParaRPr lang="en-IN"/>
        </a:p>
      </dgm:t>
    </dgm:pt>
    <dgm:pt modelId="{B901113D-67D4-440B-9F13-1A5CB1611A01}" type="pres">
      <dgm:prSet presAssocID="{1000BB1C-78B8-46A1-B775-7064174815D1}" presName="parentText" presStyleLbl="alignNode1" presStyleIdx="0" presStyleCnt="4">
        <dgm:presLayoutVars>
          <dgm:chMax val="1"/>
          <dgm:bulletEnabled val="1"/>
        </dgm:presLayoutVars>
      </dgm:prSet>
      <dgm:spPr/>
      <dgm:t>
        <a:bodyPr/>
        <a:lstStyle/>
        <a:p>
          <a:endParaRPr lang="en-IN"/>
        </a:p>
      </dgm:t>
    </dgm:pt>
    <dgm:pt modelId="{30DBDBA7-5534-4EA4-897C-11C72A9DA0F2}" type="pres">
      <dgm:prSet presAssocID="{1000BB1C-78B8-46A1-B775-7064174815D1}" presName="descendantText" presStyleLbl="alignAcc1" presStyleIdx="0" presStyleCnt="4" custScaleX="84155" custScaleY="111274" custLinFactNeighborX="-6657">
        <dgm:presLayoutVars>
          <dgm:bulletEnabled val="1"/>
        </dgm:presLayoutVars>
      </dgm:prSet>
      <dgm:spPr/>
      <dgm:t>
        <a:bodyPr/>
        <a:lstStyle/>
        <a:p>
          <a:endParaRPr lang="en-IN"/>
        </a:p>
      </dgm:t>
    </dgm:pt>
    <dgm:pt modelId="{30D364DC-BE64-4A52-861E-D2AEC369F73B}" type="pres">
      <dgm:prSet presAssocID="{46A4B8B9-D8A5-48B6-A139-EDE6A2E5705C}" presName="sp" presStyleCnt="0"/>
      <dgm:spPr/>
      <dgm:t>
        <a:bodyPr/>
        <a:lstStyle/>
        <a:p>
          <a:endParaRPr lang="en-IN"/>
        </a:p>
      </dgm:t>
    </dgm:pt>
    <dgm:pt modelId="{6878D16A-634F-45C8-A673-5E0F3CD71584}" type="pres">
      <dgm:prSet presAssocID="{6AD77ADF-0298-4BC7-8FC8-B00C2A87EE7B}" presName="composite" presStyleCnt="0"/>
      <dgm:spPr/>
      <dgm:t>
        <a:bodyPr/>
        <a:lstStyle/>
        <a:p>
          <a:endParaRPr lang="en-IN"/>
        </a:p>
      </dgm:t>
    </dgm:pt>
    <dgm:pt modelId="{C0E97457-C7E2-4B72-9E6A-1D1A414467ED}" type="pres">
      <dgm:prSet presAssocID="{6AD77ADF-0298-4BC7-8FC8-B00C2A87EE7B}" presName="parentText" presStyleLbl="alignNode1" presStyleIdx="1" presStyleCnt="4" custLinFactNeighborY="-4985">
        <dgm:presLayoutVars>
          <dgm:chMax val="1"/>
          <dgm:bulletEnabled val="1"/>
        </dgm:presLayoutVars>
      </dgm:prSet>
      <dgm:spPr/>
      <dgm:t>
        <a:bodyPr/>
        <a:lstStyle/>
        <a:p>
          <a:endParaRPr lang="en-IN"/>
        </a:p>
      </dgm:t>
    </dgm:pt>
    <dgm:pt modelId="{50795169-8EE1-47F5-B517-6F1CF2695CDE}" type="pres">
      <dgm:prSet presAssocID="{6AD77ADF-0298-4BC7-8FC8-B00C2A87EE7B}" presName="descendantText" presStyleLbl="alignAcc1" presStyleIdx="1" presStyleCnt="4" custScaleX="84155" custLinFactNeighborX="-6762" custLinFactNeighborY="3796">
        <dgm:presLayoutVars>
          <dgm:bulletEnabled val="1"/>
        </dgm:presLayoutVars>
      </dgm:prSet>
      <dgm:spPr/>
      <dgm:t>
        <a:bodyPr/>
        <a:lstStyle/>
        <a:p>
          <a:endParaRPr lang="en-IN"/>
        </a:p>
      </dgm:t>
    </dgm:pt>
    <dgm:pt modelId="{01C16A8B-7F38-408F-AC9B-7EA77E1C8C6D}" type="pres">
      <dgm:prSet presAssocID="{5970C787-4428-458C-AF8F-E1B22A4A7E24}" presName="sp" presStyleCnt="0"/>
      <dgm:spPr/>
      <dgm:t>
        <a:bodyPr/>
        <a:lstStyle/>
        <a:p>
          <a:endParaRPr lang="en-IN"/>
        </a:p>
      </dgm:t>
    </dgm:pt>
    <dgm:pt modelId="{E9288570-E6D9-4C7B-9130-72E019E37192}" type="pres">
      <dgm:prSet presAssocID="{3A6528CA-0847-4948-A155-B1EA15D3C816}" presName="composite" presStyleCnt="0"/>
      <dgm:spPr/>
      <dgm:t>
        <a:bodyPr/>
        <a:lstStyle/>
        <a:p>
          <a:endParaRPr lang="en-IN"/>
        </a:p>
      </dgm:t>
    </dgm:pt>
    <dgm:pt modelId="{1ADB3C2F-A090-4AE7-BE6E-646312FF267F}" type="pres">
      <dgm:prSet presAssocID="{3A6528CA-0847-4948-A155-B1EA15D3C816}" presName="parentText" presStyleLbl="alignNode1" presStyleIdx="2" presStyleCnt="4" custLinFactNeighborY="-6275">
        <dgm:presLayoutVars>
          <dgm:chMax val="1"/>
          <dgm:bulletEnabled val="1"/>
        </dgm:presLayoutVars>
      </dgm:prSet>
      <dgm:spPr/>
      <dgm:t>
        <a:bodyPr/>
        <a:lstStyle/>
        <a:p>
          <a:endParaRPr lang="en-IN"/>
        </a:p>
      </dgm:t>
    </dgm:pt>
    <dgm:pt modelId="{2FEE48C0-C28C-45EC-9BA3-DF04AB24D334}" type="pres">
      <dgm:prSet presAssocID="{3A6528CA-0847-4948-A155-B1EA15D3C816}" presName="descendantText" presStyleLbl="alignAcc1" presStyleIdx="2" presStyleCnt="4" custScaleX="84155" custLinFactNeighborX="-6445" custLinFactNeighborY="-8566">
        <dgm:presLayoutVars>
          <dgm:bulletEnabled val="1"/>
        </dgm:presLayoutVars>
      </dgm:prSet>
      <dgm:spPr/>
      <dgm:t>
        <a:bodyPr/>
        <a:lstStyle/>
        <a:p>
          <a:endParaRPr lang="en-IN"/>
        </a:p>
      </dgm:t>
    </dgm:pt>
    <dgm:pt modelId="{540E3B65-A146-4FA4-AE63-781127098B68}" type="pres">
      <dgm:prSet presAssocID="{4392A386-6065-4900-97D3-A74C1A530A1B}" presName="sp" presStyleCnt="0"/>
      <dgm:spPr/>
      <dgm:t>
        <a:bodyPr/>
        <a:lstStyle/>
        <a:p>
          <a:endParaRPr lang="en-IN"/>
        </a:p>
      </dgm:t>
    </dgm:pt>
    <dgm:pt modelId="{43CE654C-4B02-41A8-ABB1-BA6AA9313F84}" type="pres">
      <dgm:prSet presAssocID="{7136485A-4BDA-49BB-94C9-2B8DD6B231F7}" presName="composite" presStyleCnt="0"/>
      <dgm:spPr/>
      <dgm:t>
        <a:bodyPr/>
        <a:lstStyle/>
        <a:p>
          <a:endParaRPr lang="en-IN"/>
        </a:p>
      </dgm:t>
    </dgm:pt>
    <dgm:pt modelId="{DC5F10F4-58E9-4A81-97CB-FB0CD6405D6B}" type="pres">
      <dgm:prSet presAssocID="{7136485A-4BDA-49BB-94C9-2B8DD6B231F7}" presName="parentText" presStyleLbl="alignNode1" presStyleIdx="3" presStyleCnt="4" custLinFactNeighborY="-6858">
        <dgm:presLayoutVars>
          <dgm:chMax val="1"/>
          <dgm:bulletEnabled val="1"/>
        </dgm:presLayoutVars>
      </dgm:prSet>
      <dgm:spPr/>
      <dgm:t>
        <a:bodyPr/>
        <a:lstStyle/>
        <a:p>
          <a:endParaRPr lang="en-IN"/>
        </a:p>
      </dgm:t>
    </dgm:pt>
    <dgm:pt modelId="{1A1247D9-91CF-4B85-923F-0E7F46C9D204}" type="pres">
      <dgm:prSet presAssocID="{7136485A-4BDA-49BB-94C9-2B8DD6B231F7}" presName="descendantText" presStyleLbl="alignAcc1" presStyleIdx="3" presStyleCnt="4" custScaleX="84155" custLinFactNeighborX="-6550" custLinFactNeighborY="-9464">
        <dgm:presLayoutVars>
          <dgm:bulletEnabled val="1"/>
        </dgm:presLayoutVars>
      </dgm:prSet>
      <dgm:spPr/>
      <dgm:t>
        <a:bodyPr/>
        <a:lstStyle/>
        <a:p>
          <a:endParaRPr lang="en-IN"/>
        </a:p>
      </dgm:t>
    </dgm:pt>
  </dgm:ptLst>
  <dgm:cxnLst>
    <dgm:cxn modelId="{2ACE005A-ACC1-4744-B46E-A8247C1594EC}" srcId="{227D805A-C0EF-4DEC-93BC-C9B3E2F12737}" destId="{1000BB1C-78B8-46A1-B775-7064174815D1}" srcOrd="0" destOrd="0" parTransId="{49D58F8F-14E1-4ABA-A5BD-8DC882ADCE29}" sibTransId="{46A4B8B9-D8A5-48B6-A139-EDE6A2E5705C}"/>
    <dgm:cxn modelId="{D9CF952F-15F0-49C0-8134-BA5350709907}" srcId="{227D805A-C0EF-4DEC-93BC-C9B3E2F12737}" destId="{6AD77ADF-0298-4BC7-8FC8-B00C2A87EE7B}" srcOrd="1" destOrd="0" parTransId="{12B0BC62-B393-4760-A64A-4644877559BE}" sibTransId="{5970C787-4428-458C-AF8F-E1B22A4A7E24}"/>
    <dgm:cxn modelId="{4AE37C5D-47E5-45EB-8216-6A0DAE63CCA5}" type="presOf" srcId="{1000BB1C-78B8-46A1-B775-7064174815D1}" destId="{B901113D-67D4-440B-9F13-1A5CB1611A01}" srcOrd="0" destOrd="0" presId="urn:microsoft.com/office/officeart/2005/8/layout/chevron2"/>
    <dgm:cxn modelId="{BB7E0F5E-9A3D-4BDC-9ED1-FE923F168AD1}" type="presOf" srcId="{43E86F83-E99B-4BE0-BC6E-5739050B5B1B}" destId="{50795169-8EE1-47F5-B517-6F1CF2695CDE}" srcOrd="0" destOrd="0" presId="urn:microsoft.com/office/officeart/2005/8/layout/chevron2"/>
    <dgm:cxn modelId="{0279B063-C1D7-4D70-8177-8A495C4A9E04}" srcId="{6AD77ADF-0298-4BC7-8FC8-B00C2A87EE7B}" destId="{43E86F83-E99B-4BE0-BC6E-5739050B5B1B}" srcOrd="0" destOrd="0" parTransId="{D9F29B22-22BC-4C18-BB6B-2DBA16E3067B}" sibTransId="{8B1D5189-1273-4C87-A314-34DFC7E18722}"/>
    <dgm:cxn modelId="{B2B68968-CBB3-4653-ADC0-1809509546CB}" srcId="{227D805A-C0EF-4DEC-93BC-C9B3E2F12737}" destId="{3A6528CA-0847-4948-A155-B1EA15D3C816}" srcOrd="2" destOrd="0" parTransId="{74F99738-6D11-4CA2-8337-1639120D873F}" sibTransId="{4392A386-6065-4900-97D3-A74C1A530A1B}"/>
    <dgm:cxn modelId="{CA3CD03B-299A-47A5-83B4-7D8119A64810}" srcId="{227D805A-C0EF-4DEC-93BC-C9B3E2F12737}" destId="{7136485A-4BDA-49BB-94C9-2B8DD6B231F7}" srcOrd="3" destOrd="0" parTransId="{F98B54C8-BCB8-43BC-82D7-55FB810A8EF1}" sibTransId="{7184B02A-87F5-4810-AF74-3A3D4EB3BC63}"/>
    <dgm:cxn modelId="{B670229F-07D3-45F6-9E3C-0555862C9E89}" type="presOf" srcId="{C242B635-6F93-4A55-AAD0-A4766EB2BDF0}" destId="{1A1247D9-91CF-4B85-923F-0E7F46C9D204}" srcOrd="0" destOrd="2" presId="urn:microsoft.com/office/officeart/2005/8/layout/chevron2"/>
    <dgm:cxn modelId="{0A7E06EA-AE13-4B5A-A68F-485E49E70CD4}" type="presOf" srcId="{227D805A-C0EF-4DEC-93BC-C9B3E2F12737}" destId="{C2E6CC32-5786-4B62-AD8C-38A265124481}" srcOrd="0" destOrd="0" presId="urn:microsoft.com/office/officeart/2005/8/layout/chevron2"/>
    <dgm:cxn modelId="{8D0A6E07-30A8-458C-99D5-9F5BCA5D1B3A}" type="presOf" srcId="{7136485A-4BDA-49BB-94C9-2B8DD6B231F7}" destId="{DC5F10F4-58E9-4A81-97CB-FB0CD6405D6B}" srcOrd="0" destOrd="0" presId="urn:microsoft.com/office/officeart/2005/8/layout/chevron2"/>
    <dgm:cxn modelId="{558BC749-295E-4094-AC00-6F177629046F}" type="presOf" srcId="{91821980-A97D-4C6F-A6FD-77922988F2BC}" destId="{1A1247D9-91CF-4B85-923F-0E7F46C9D204}" srcOrd="0" destOrd="0" presId="urn:microsoft.com/office/officeart/2005/8/layout/chevron2"/>
    <dgm:cxn modelId="{60309D1E-CD3D-40CE-9C9F-34F218A6D35A}" type="presOf" srcId="{F44955BF-0471-4F41-9603-FD75858603FA}" destId="{2FEE48C0-C28C-45EC-9BA3-DF04AB24D334}" srcOrd="0" destOrd="0" presId="urn:microsoft.com/office/officeart/2005/8/layout/chevron2"/>
    <dgm:cxn modelId="{ACBB210D-E7DE-4604-AF5F-26C780F3B8A6}" srcId="{7136485A-4BDA-49BB-94C9-2B8DD6B231F7}" destId="{C242B635-6F93-4A55-AAD0-A4766EB2BDF0}" srcOrd="2" destOrd="0" parTransId="{E1548F4C-0846-45BB-93C9-1DA7B5AF2965}" sibTransId="{011F7E95-762B-4CDD-BA69-34A63C07C7AC}"/>
    <dgm:cxn modelId="{66201194-BE11-4403-AC98-C63CCFCD04AE}" srcId="{7136485A-4BDA-49BB-94C9-2B8DD6B231F7}" destId="{2E3C6212-285C-4871-BBB4-99074D2260AD}" srcOrd="1" destOrd="0" parTransId="{C2F8A49B-AE1E-4EB9-B21A-563A2125EBFF}" sibTransId="{1E491A2B-474C-4236-8781-C1E5A87CE88D}"/>
    <dgm:cxn modelId="{09CF9882-6BC0-43BE-8B9F-7D72929FF434}" type="presOf" srcId="{B07DB49D-4829-4565-956E-4A0C0C223893}" destId="{30DBDBA7-5534-4EA4-897C-11C72A9DA0F2}" srcOrd="0" destOrd="0" presId="urn:microsoft.com/office/officeart/2005/8/layout/chevron2"/>
    <dgm:cxn modelId="{B5B784E6-CC39-4A58-85B3-A82D71FD4609}" srcId="{1000BB1C-78B8-46A1-B775-7064174815D1}" destId="{B07DB49D-4829-4565-956E-4A0C0C223893}" srcOrd="0" destOrd="0" parTransId="{3B020489-0F4A-4E8A-9F9A-878A26F6F4CE}" sibTransId="{30559E41-055A-4BE6-91F3-4ED24E8A6B94}"/>
    <dgm:cxn modelId="{C04B8A0C-879A-47B5-8DFB-5948A7F4533E}" srcId="{7136485A-4BDA-49BB-94C9-2B8DD6B231F7}" destId="{91821980-A97D-4C6F-A6FD-77922988F2BC}" srcOrd="0" destOrd="0" parTransId="{CF9E2038-1415-4706-A10B-59ACCA5672E7}" sibTransId="{2DF13D6D-F481-4A16-A2B4-95488C144C73}"/>
    <dgm:cxn modelId="{D665EBBF-00BD-4DB3-BBA9-82D49391A1BE}" srcId="{3A6528CA-0847-4948-A155-B1EA15D3C816}" destId="{F44955BF-0471-4F41-9603-FD75858603FA}" srcOrd="0" destOrd="0" parTransId="{06771C61-E555-4756-9292-B9AFD99993C7}" sibTransId="{5DF68BF7-48DD-4C41-BFB0-E768CAAA04B0}"/>
    <dgm:cxn modelId="{5B418A58-7E62-4AA8-98FF-1E195EB8540E}" type="presOf" srcId="{6AD77ADF-0298-4BC7-8FC8-B00C2A87EE7B}" destId="{C0E97457-C7E2-4B72-9E6A-1D1A414467ED}" srcOrd="0" destOrd="0" presId="urn:microsoft.com/office/officeart/2005/8/layout/chevron2"/>
    <dgm:cxn modelId="{A7C3BFBC-D911-405E-975D-B3F0007F4F7A}" type="presOf" srcId="{3A6528CA-0847-4948-A155-B1EA15D3C816}" destId="{1ADB3C2F-A090-4AE7-BE6E-646312FF267F}" srcOrd="0" destOrd="0" presId="urn:microsoft.com/office/officeart/2005/8/layout/chevron2"/>
    <dgm:cxn modelId="{3522EB54-544B-40D9-8589-C8954DA7C69F}" type="presOf" srcId="{2E3C6212-285C-4871-BBB4-99074D2260AD}" destId="{1A1247D9-91CF-4B85-923F-0E7F46C9D204}" srcOrd="0" destOrd="1" presId="urn:microsoft.com/office/officeart/2005/8/layout/chevron2"/>
    <dgm:cxn modelId="{4CFD51C6-FAB3-4992-9C0E-01E5EAA1F9CC}" type="presParOf" srcId="{C2E6CC32-5786-4B62-AD8C-38A265124481}" destId="{0FB33803-2C63-4F3A-8E55-BCEEA1BB3D9A}" srcOrd="0" destOrd="0" presId="urn:microsoft.com/office/officeart/2005/8/layout/chevron2"/>
    <dgm:cxn modelId="{EA4455E8-01CA-4C2A-899E-42261B6C2DCE}" type="presParOf" srcId="{0FB33803-2C63-4F3A-8E55-BCEEA1BB3D9A}" destId="{B901113D-67D4-440B-9F13-1A5CB1611A01}" srcOrd="0" destOrd="0" presId="urn:microsoft.com/office/officeart/2005/8/layout/chevron2"/>
    <dgm:cxn modelId="{5465BC87-9B37-442F-9C95-1BACFDEC2F69}" type="presParOf" srcId="{0FB33803-2C63-4F3A-8E55-BCEEA1BB3D9A}" destId="{30DBDBA7-5534-4EA4-897C-11C72A9DA0F2}" srcOrd="1" destOrd="0" presId="urn:microsoft.com/office/officeart/2005/8/layout/chevron2"/>
    <dgm:cxn modelId="{F65CDC9D-1B36-4967-8FC0-A30010CEAE37}" type="presParOf" srcId="{C2E6CC32-5786-4B62-AD8C-38A265124481}" destId="{30D364DC-BE64-4A52-861E-D2AEC369F73B}" srcOrd="1" destOrd="0" presId="urn:microsoft.com/office/officeart/2005/8/layout/chevron2"/>
    <dgm:cxn modelId="{80F18E25-265A-436D-A766-4D5831122AC4}" type="presParOf" srcId="{C2E6CC32-5786-4B62-AD8C-38A265124481}" destId="{6878D16A-634F-45C8-A673-5E0F3CD71584}" srcOrd="2" destOrd="0" presId="urn:microsoft.com/office/officeart/2005/8/layout/chevron2"/>
    <dgm:cxn modelId="{B2F7E2BD-07F5-4B9E-A18B-2CCF4AC3BF13}" type="presParOf" srcId="{6878D16A-634F-45C8-A673-5E0F3CD71584}" destId="{C0E97457-C7E2-4B72-9E6A-1D1A414467ED}" srcOrd="0" destOrd="0" presId="urn:microsoft.com/office/officeart/2005/8/layout/chevron2"/>
    <dgm:cxn modelId="{2F326075-ED20-49B5-8BF9-BFF6889DFD39}" type="presParOf" srcId="{6878D16A-634F-45C8-A673-5E0F3CD71584}" destId="{50795169-8EE1-47F5-B517-6F1CF2695CDE}" srcOrd="1" destOrd="0" presId="urn:microsoft.com/office/officeart/2005/8/layout/chevron2"/>
    <dgm:cxn modelId="{E45BE750-A18E-470A-A752-F028F6917453}" type="presParOf" srcId="{C2E6CC32-5786-4B62-AD8C-38A265124481}" destId="{01C16A8B-7F38-408F-AC9B-7EA77E1C8C6D}" srcOrd="3" destOrd="0" presId="urn:microsoft.com/office/officeart/2005/8/layout/chevron2"/>
    <dgm:cxn modelId="{EAB5C48D-8030-4158-AC2F-B36B28F95960}" type="presParOf" srcId="{C2E6CC32-5786-4B62-AD8C-38A265124481}" destId="{E9288570-E6D9-4C7B-9130-72E019E37192}" srcOrd="4" destOrd="0" presId="urn:microsoft.com/office/officeart/2005/8/layout/chevron2"/>
    <dgm:cxn modelId="{E7651A02-DEE1-4409-9708-855D357041CF}" type="presParOf" srcId="{E9288570-E6D9-4C7B-9130-72E019E37192}" destId="{1ADB3C2F-A090-4AE7-BE6E-646312FF267F}" srcOrd="0" destOrd="0" presId="urn:microsoft.com/office/officeart/2005/8/layout/chevron2"/>
    <dgm:cxn modelId="{487E80EE-0170-477C-BB4D-51981D64CCC2}" type="presParOf" srcId="{E9288570-E6D9-4C7B-9130-72E019E37192}" destId="{2FEE48C0-C28C-45EC-9BA3-DF04AB24D334}" srcOrd="1" destOrd="0" presId="urn:microsoft.com/office/officeart/2005/8/layout/chevron2"/>
    <dgm:cxn modelId="{02318FFD-1FDE-4CF9-9010-C0C277DDCE72}" type="presParOf" srcId="{C2E6CC32-5786-4B62-AD8C-38A265124481}" destId="{540E3B65-A146-4FA4-AE63-781127098B68}" srcOrd="5" destOrd="0" presId="urn:microsoft.com/office/officeart/2005/8/layout/chevron2"/>
    <dgm:cxn modelId="{A7D60D49-20CA-425D-90E7-87F86E1B0F8B}" type="presParOf" srcId="{C2E6CC32-5786-4B62-AD8C-38A265124481}" destId="{43CE654C-4B02-41A8-ABB1-BA6AA9313F84}" srcOrd="6" destOrd="0" presId="urn:microsoft.com/office/officeart/2005/8/layout/chevron2"/>
    <dgm:cxn modelId="{143C5D3E-CC1E-4E38-AEA1-084EC15413B7}" type="presParOf" srcId="{43CE654C-4B02-41A8-ABB1-BA6AA9313F84}" destId="{DC5F10F4-58E9-4A81-97CB-FB0CD6405D6B}" srcOrd="0" destOrd="0" presId="urn:microsoft.com/office/officeart/2005/8/layout/chevron2"/>
    <dgm:cxn modelId="{2A848B74-AC13-4BEB-897B-3032F395428F}" type="presParOf" srcId="{43CE654C-4B02-41A8-ABB1-BA6AA9313F84}" destId="{1A1247D9-91CF-4B85-923F-0E7F46C9D204}"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7D805A-C0EF-4DEC-93BC-C9B3E2F1273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N"/>
        </a:p>
      </dgm:t>
    </dgm:pt>
    <dgm:pt modelId="{1000BB1C-78B8-46A1-B775-7064174815D1}">
      <dgm:prSet phldrT="[Text]" custT="1"/>
      <dgm:spPr/>
      <dgm:t>
        <a:bodyPr/>
        <a:lstStyle/>
        <a:p>
          <a:r>
            <a:rPr lang="en-US" sz="2200" b="1" dirty="0" smtClean="0"/>
            <a:t>1</a:t>
          </a:r>
          <a:endParaRPr lang="en-IN" sz="2200" b="1" dirty="0"/>
        </a:p>
      </dgm:t>
    </dgm:pt>
    <dgm:pt modelId="{49D58F8F-14E1-4ABA-A5BD-8DC882ADCE29}" type="parTrans" cxnId="{2ACE005A-ACC1-4744-B46E-A8247C1594EC}">
      <dgm:prSet/>
      <dgm:spPr/>
      <dgm:t>
        <a:bodyPr/>
        <a:lstStyle/>
        <a:p>
          <a:endParaRPr lang="en-IN" sz="2000" b="1" dirty="0"/>
        </a:p>
      </dgm:t>
    </dgm:pt>
    <dgm:pt modelId="{46A4B8B9-D8A5-48B6-A139-EDE6A2E5705C}" type="sibTrans" cxnId="{2ACE005A-ACC1-4744-B46E-A8247C1594EC}">
      <dgm:prSet/>
      <dgm:spPr/>
      <dgm:t>
        <a:bodyPr/>
        <a:lstStyle/>
        <a:p>
          <a:endParaRPr lang="en-IN" sz="2000" b="1" dirty="0"/>
        </a:p>
      </dgm:t>
    </dgm:pt>
    <dgm:pt modelId="{3A6528CA-0847-4948-A155-B1EA15D3C816}">
      <dgm:prSet phldrT="[Text]" custT="1"/>
      <dgm:spPr/>
      <dgm:t>
        <a:bodyPr/>
        <a:lstStyle/>
        <a:p>
          <a:r>
            <a:rPr lang="en-US" sz="2200" b="1" dirty="0" smtClean="0"/>
            <a:t>3</a:t>
          </a:r>
          <a:endParaRPr lang="en-IN" sz="2200" b="1" dirty="0"/>
        </a:p>
      </dgm:t>
    </dgm:pt>
    <dgm:pt modelId="{74F99738-6D11-4CA2-8337-1639120D873F}" type="parTrans" cxnId="{B2B68968-CBB3-4653-ADC0-1809509546CB}">
      <dgm:prSet/>
      <dgm:spPr/>
      <dgm:t>
        <a:bodyPr/>
        <a:lstStyle/>
        <a:p>
          <a:endParaRPr lang="en-IN" sz="2000" b="1" dirty="0"/>
        </a:p>
      </dgm:t>
    </dgm:pt>
    <dgm:pt modelId="{4392A386-6065-4900-97D3-A74C1A530A1B}" type="sibTrans" cxnId="{B2B68968-CBB3-4653-ADC0-1809509546CB}">
      <dgm:prSet/>
      <dgm:spPr/>
      <dgm:t>
        <a:bodyPr/>
        <a:lstStyle/>
        <a:p>
          <a:endParaRPr lang="en-IN" sz="2000" b="1" dirty="0"/>
        </a:p>
      </dgm:t>
    </dgm:pt>
    <dgm:pt modelId="{F44955BF-0471-4F41-9603-FD75858603FA}">
      <dgm:prSet phldrT="[Text]" custT="1"/>
      <dgm:spPr/>
      <dgm:t>
        <a:bodyPr/>
        <a:lstStyle/>
        <a:p>
          <a:r>
            <a:rPr lang="en-US" sz="2200" b="1" dirty="0" smtClean="0"/>
            <a:t>QUALITY</a:t>
          </a:r>
          <a:r>
            <a:rPr lang="en-US" sz="2200" b="1" baseline="0" dirty="0" smtClean="0"/>
            <a:t> ASSURANCE</a:t>
          </a:r>
          <a:endParaRPr lang="en-IN" sz="2200" b="1" dirty="0"/>
        </a:p>
      </dgm:t>
    </dgm:pt>
    <dgm:pt modelId="{06771C61-E555-4756-9292-B9AFD99993C7}" type="parTrans" cxnId="{D665EBBF-00BD-4DB3-BBA9-82D49391A1BE}">
      <dgm:prSet/>
      <dgm:spPr/>
      <dgm:t>
        <a:bodyPr/>
        <a:lstStyle/>
        <a:p>
          <a:endParaRPr lang="en-IN" sz="2000" b="1" dirty="0"/>
        </a:p>
      </dgm:t>
    </dgm:pt>
    <dgm:pt modelId="{5DF68BF7-48DD-4C41-BFB0-E768CAAA04B0}" type="sibTrans" cxnId="{D665EBBF-00BD-4DB3-BBA9-82D49391A1BE}">
      <dgm:prSet/>
      <dgm:spPr/>
      <dgm:t>
        <a:bodyPr/>
        <a:lstStyle/>
        <a:p>
          <a:endParaRPr lang="en-IN" sz="2000" b="1" dirty="0"/>
        </a:p>
      </dgm:t>
    </dgm:pt>
    <dgm:pt modelId="{7136485A-4BDA-49BB-94C9-2B8DD6B231F7}">
      <dgm:prSet phldrT="[Text]" custT="1"/>
      <dgm:spPr/>
      <dgm:t>
        <a:bodyPr/>
        <a:lstStyle/>
        <a:p>
          <a:r>
            <a:rPr lang="en-US" sz="2200" b="1" dirty="0" smtClean="0"/>
            <a:t>4</a:t>
          </a:r>
          <a:endParaRPr lang="en-IN" sz="2200" b="1" dirty="0"/>
        </a:p>
      </dgm:t>
    </dgm:pt>
    <dgm:pt modelId="{F98B54C8-BCB8-43BC-82D7-55FB810A8EF1}" type="parTrans" cxnId="{CA3CD03B-299A-47A5-83B4-7D8119A64810}">
      <dgm:prSet/>
      <dgm:spPr/>
      <dgm:t>
        <a:bodyPr/>
        <a:lstStyle/>
        <a:p>
          <a:endParaRPr lang="en-IN" sz="2000" b="1" dirty="0"/>
        </a:p>
      </dgm:t>
    </dgm:pt>
    <dgm:pt modelId="{7184B02A-87F5-4810-AF74-3A3D4EB3BC63}" type="sibTrans" cxnId="{CA3CD03B-299A-47A5-83B4-7D8119A64810}">
      <dgm:prSet/>
      <dgm:spPr/>
      <dgm:t>
        <a:bodyPr/>
        <a:lstStyle/>
        <a:p>
          <a:endParaRPr lang="en-IN" sz="2000" b="1" dirty="0"/>
        </a:p>
      </dgm:t>
    </dgm:pt>
    <dgm:pt modelId="{6AD77ADF-0298-4BC7-8FC8-B00C2A87EE7B}">
      <dgm:prSet phldrT="[Text]" custT="1"/>
      <dgm:spPr/>
      <dgm:t>
        <a:bodyPr/>
        <a:lstStyle/>
        <a:p>
          <a:r>
            <a:rPr lang="en-US" sz="2200" b="1" dirty="0" smtClean="0"/>
            <a:t>2</a:t>
          </a:r>
          <a:endParaRPr lang="en-IN" sz="2200" b="1" dirty="0"/>
        </a:p>
      </dgm:t>
    </dgm:pt>
    <dgm:pt modelId="{5970C787-4428-458C-AF8F-E1B22A4A7E24}" type="sibTrans" cxnId="{D9CF952F-15F0-49C0-8134-BA5350709907}">
      <dgm:prSet/>
      <dgm:spPr/>
      <dgm:t>
        <a:bodyPr/>
        <a:lstStyle/>
        <a:p>
          <a:endParaRPr lang="en-IN" sz="2000" b="1" dirty="0"/>
        </a:p>
      </dgm:t>
    </dgm:pt>
    <dgm:pt modelId="{12B0BC62-B393-4760-A64A-4644877559BE}" type="parTrans" cxnId="{D9CF952F-15F0-49C0-8134-BA5350709907}">
      <dgm:prSet/>
      <dgm:spPr/>
      <dgm:t>
        <a:bodyPr/>
        <a:lstStyle/>
        <a:p>
          <a:endParaRPr lang="en-IN" sz="2000" b="1" dirty="0"/>
        </a:p>
      </dgm:t>
    </dgm:pt>
    <dgm:pt modelId="{B07DB49D-4829-4565-956E-4A0C0C223893}">
      <dgm:prSet custT="1"/>
      <dgm:spPr/>
      <dgm:t>
        <a:bodyPr/>
        <a:lstStyle/>
        <a:p>
          <a:r>
            <a:rPr lang="en-US" sz="2200" b="1" dirty="0" smtClean="0"/>
            <a:t>ROBUST PV SYSTEM</a:t>
          </a:r>
          <a:endParaRPr lang="en-IN" sz="2200" b="1" dirty="0"/>
        </a:p>
      </dgm:t>
    </dgm:pt>
    <dgm:pt modelId="{3B020489-0F4A-4E8A-9F9A-878A26F6F4CE}" type="parTrans" cxnId="{B5B784E6-CC39-4A58-85B3-A82D71FD4609}">
      <dgm:prSet/>
      <dgm:spPr/>
      <dgm:t>
        <a:bodyPr/>
        <a:lstStyle/>
        <a:p>
          <a:endParaRPr lang="en-IN" sz="2000" b="1" dirty="0"/>
        </a:p>
      </dgm:t>
    </dgm:pt>
    <dgm:pt modelId="{30559E41-055A-4BE6-91F3-4ED24E8A6B94}" type="sibTrans" cxnId="{B5B784E6-CC39-4A58-85B3-A82D71FD4609}">
      <dgm:prSet/>
      <dgm:spPr/>
      <dgm:t>
        <a:bodyPr/>
        <a:lstStyle/>
        <a:p>
          <a:endParaRPr lang="en-IN" sz="2000" b="1" dirty="0"/>
        </a:p>
      </dgm:t>
    </dgm:pt>
    <dgm:pt modelId="{43E86F83-E99B-4BE0-BC6E-5739050B5B1B}">
      <dgm:prSet custT="1"/>
      <dgm:spPr/>
      <dgm:t>
        <a:bodyPr/>
        <a:lstStyle/>
        <a:p>
          <a:r>
            <a:rPr lang="en-US" sz="2200" b="1" dirty="0" smtClean="0"/>
            <a:t>TRAINING</a:t>
          </a:r>
          <a:endParaRPr lang="en-IN" sz="2200" b="1" dirty="0"/>
        </a:p>
      </dgm:t>
    </dgm:pt>
    <dgm:pt modelId="{D9F29B22-22BC-4C18-BB6B-2DBA16E3067B}" type="parTrans" cxnId="{0279B063-C1D7-4D70-8177-8A495C4A9E04}">
      <dgm:prSet/>
      <dgm:spPr/>
      <dgm:t>
        <a:bodyPr/>
        <a:lstStyle/>
        <a:p>
          <a:endParaRPr lang="en-IN" sz="2000" b="1" dirty="0"/>
        </a:p>
      </dgm:t>
    </dgm:pt>
    <dgm:pt modelId="{8B1D5189-1273-4C87-A314-34DFC7E18722}" type="sibTrans" cxnId="{0279B063-C1D7-4D70-8177-8A495C4A9E04}">
      <dgm:prSet/>
      <dgm:spPr/>
      <dgm:t>
        <a:bodyPr/>
        <a:lstStyle/>
        <a:p>
          <a:endParaRPr lang="en-IN" sz="2000" b="1" dirty="0"/>
        </a:p>
      </dgm:t>
    </dgm:pt>
    <dgm:pt modelId="{C242B635-6F93-4A55-AAD0-A4766EB2BDF0}">
      <dgm:prSet custT="1"/>
      <dgm:spPr/>
      <dgm:t>
        <a:bodyPr/>
        <a:lstStyle/>
        <a:p>
          <a:endParaRPr lang="en-IN" sz="2200" b="1" dirty="0"/>
        </a:p>
      </dgm:t>
    </dgm:pt>
    <dgm:pt modelId="{011F7E95-762B-4CDD-BA69-34A63C07C7AC}" type="sibTrans" cxnId="{ACBB210D-E7DE-4604-AF5F-26C780F3B8A6}">
      <dgm:prSet/>
      <dgm:spPr/>
      <dgm:t>
        <a:bodyPr/>
        <a:lstStyle/>
        <a:p>
          <a:endParaRPr lang="en-IN" sz="2000" b="1" dirty="0"/>
        </a:p>
      </dgm:t>
    </dgm:pt>
    <dgm:pt modelId="{E1548F4C-0846-45BB-93C9-1DA7B5AF2965}" type="parTrans" cxnId="{ACBB210D-E7DE-4604-AF5F-26C780F3B8A6}">
      <dgm:prSet/>
      <dgm:spPr/>
      <dgm:t>
        <a:bodyPr/>
        <a:lstStyle/>
        <a:p>
          <a:endParaRPr lang="en-IN" sz="2000" b="1" dirty="0"/>
        </a:p>
      </dgm:t>
    </dgm:pt>
    <dgm:pt modelId="{2E3C6212-285C-4871-BBB4-99074D2260AD}">
      <dgm:prSet custT="1"/>
      <dgm:spPr/>
      <dgm:t>
        <a:bodyPr/>
        <a:lstStyle/>
        <a:p>
          <a:r>
            <a:rPr lang="en-US" sz="2200" b="1" dirty="0" smtClean="0"/>
            <a:t>PV AUDIT </a:t>
          </a:r>
          <a:endParaRPr lang="en-IN" sz="2200" b="1" dirty="0"/>
        </a:p>
      </dgm:t>
    </dgm:pt>
    <dgm:pt modelId="{1E491A2B-474C-4236-8781-C1E5A87CE88D}" type="sibTrans" cxnId="{66201194-BE11-4403-AC98-C63CCFCD04AE}">
      <dgm:prSet/>
      <dgm:spPr/>
      <dgm:t>
        <a:bodyPr/>
        <a:lstStyle/>
        <a:p>
          <a:endParaRPr lang="en-IN" sz="2000" b="1" dirty="0"/>
        </a:p>
      </dgm:t>
    </dgm:pt>
    <dgm:pt modelId="{C2F8A49B-AE1E-4EB9-B21A-563A2125EBFF}" type="parTrans" cxnId="{66201194-BE11-4403-AC98-C63CCFCD04AE}">
      <dgm:prSet/>
      <dgm:spPr/>
      <dgm:t>
        <a:bodyPr/>
        <a:lstStyle/>
        <a:p>
          <a:endParaRPr lang="en-IN" sz="2000" b="1" dirty="0"/>
        </a:p>
      </dgm:t>
    </dgm:pt>
    <dgm:pt modelId="{91821980-A97D-4C6F-A6FD-77922988F2BC}">
      <dgm:prSet custT="1"/>
      <dgm:spPr/>
      <dgm:t>
        <a:bodyPr/>
        <a:lstStyle/>
        <a:p>
          <a:endParaRPr lang="en-IN" sz="2200" b="1" dirty="0"/>
        </a:p>
      </dgm:t>
    </dgm:pt>
    <dgm:pt modelId="{2DF13D6D-F481-4A16-A2B4-95488C144C73}" type="sibTrans" cxnId="{C04B8A0C-879A-47B5-8DFB-5948A7F4533E}">
      <dgm:prSet/>
      <dgm:spPr/>
      <dgm:t>
        <a:bodyPr/>
        <a:lstStyle/>
        <a:p>
          <a:endParaRPr lang="en-IN" sz="2000" b="1" dirty="0"/>
        </a:p>
      </dgm:t>
    </dgm:pt>
    <dgm:pt modelId="{CF9E2038-1415-4706-A10B-59ACCA5672E7}" type="parTrans" cxnId="{C04B8A0C-879A-47B5-8DFB-5948A7F4533E}">
      <dgm:prSet/>
      <dgm:spPr/>
      <dgm:t>
        <a:bodyPr/>
        <a:lstStyle/>
        <a:p>
          <a:endParaRPr lang="en-IN" sz="2000" b="1" dirty="0"/>
        </a:p>
      </dgm:t>
    </dgm:pt>
    <dgm:pt modelId="{C2E6CC32-5786-4B62-AD8C-38A265124481}" type="pres">
      <dgm:prSet presAssocID="{227D805A-C0EF-4DEC-93BC-C9B3E2F12737}" presName="linearFlow" presStyleCnt="0">
        <dgm:presLayoutVars>
          <dgm:dir/>
          <dgm:animLvl val="lvl"/>
          <dgm:resizeHandles val="exact"/>
        </dgm:presLayoutVars>
      </dgm:prSet>
      <dgm:spPr/>
      <dgm:t>
        <a:bodyPr/>
        <a:lstStyle/>
        <a:p>
          <a:endParaRPr lang="en-IN"/>
        </a:p>
      </dgm:t>
    </dgm:pt>
    <dgm:pt modelId="{0FB33803-2C63-4F3A-8E55-BCEEA1BB3D9A}" type="pres">
      <dgm:prSet presAssocID="{1000BB1C-78B8-46A1-B775-7064174815D1}" presName="composite" presStyleCnt="0"/>
      <dgm:spPr/>
    </dgm:pt>
    <dgm:pt modelId="{B901113D-67D4-440B-9F13-1A5CB1611A01}" type="pres">
      <dgm:prSet presAssocID="{1000BB1C-78B8-46A1-B775-7064174815D1}" presName="parentText" presStyleLbl="alignNode1" presStyleIdx="0" presStyleCnt="4">
        <dgm:presLayoutVars>
          <dgm:chMax val="1"/>
          <dgm:bulletEnabled val="1"/>
        </dgm:presLayoutVars>
      </dgm:prSet>
      <dgm:spPr/>
      <dgm:t>
        <a:bodyPr/>
        <a:lstStyle/>
        <a:p>
          <a:endParaRPr lang="en-IN"/>
        </a:p>
      </dgm:t>
    </dgm:pt>
    <dgm:pt modelId="{30DBDBA7-5534-4EA4-897C-11C72A9DA0F2}" type="pres">
      <dgm:prSet presAssocID="{1000BB1C-78B8-46A1-B775-7064174815D1}" presName="descendantText" presStyleLbl="alignAcc1" presStyleIdx="0" presStyleCnt="4" custScaleX="84155" custScaleY="111274" custLinFactNeighborX="-6657">
        <dgm:presLayoutVars>
          <dgm:bulletEnabled val="1"/>
        </dgm:presLayoutVars>
      </dgm:prSet>
      <dgm:spPr/>
      <dgm:t>
        <a:bodyPr/>
        <a:lstStyle/>
        <a:p>
          <a:endParaRPr lang="en-IN"/>
        </a:p>
      </dgm:t>
    </dgm:pt>
    <dgm:pt modelId="{30D364DC-BE64-4A52-861E-D2AEC369F73B}" type="pres">
      <dgm:prSet presAssocID="{46A4B8B9-D8A5-48B6-A139-EDE6A2E5705C}" presName="sp" presStyleCnt="0"/>
      <dgm:spPr/>
    </dgm:pt>
    <dgm:pt modelId="{6878D16A-634F-45C8-A673-5E0F3CD71584}" type="pres">
      <dgm:prSet presAssocID="{6AD77ADF-0298-4BC7-8FC8-B00C2A87EE7B}" presName="composite" presStyleCnt="0"/>
      <dgm:spPr/>
    </dgm:pt>
    <dgm:pt modelId="{C0E97457-C7E2-4B72-9E6A-1D1A414467ED}" type="pres">
      <dgm:prSet presAssocID="{6AD77ADF-0298-4BC7-8FC8-B00C2A87EE7B}" presName="parentText" presStyleLbl="alignNode1" presStyleIdx="1" presStyleCnt="4" custLinFactNeighborY="-4985">
        <dgm:presLayoutVars>
          <dgm:chMax val="1"/>
          <dgm:bulletEnabled val="1"/>
        </dgm:presLayoutVars>
      </dgm:prSet>
      <dgm:spPr/>
      <dgm:t>
        <a:bodyPr/>
        <a:lstStyle/>
        <a:p>
          <a:endParaRPr lang="en-IN"/>
        </a:p>
      </dgm:t>
    </dgm:pt>
    <dgm:pt modelId="{50795169-8EE1-47F5-B517-6F1CF2695CDE}" type="pres">
      <dgm:prSet presAssocID="{6AD77ADF-0298-4BC7-8FC8-B00C2A87EE7B}" presName="descendantText" presStyleLbl="alignAcc1" presStyleIdx="1" presStyleCnt="4" custScaleX="84155" custLinFactNeighborX="-6762" custLinFactNeighborY="3796">
        <dgm:presLayoutVars>
          <dgm:bulletEnabled val="1"/>
        </dgm:presLayoutVars>
      </dgm:prSet>
      <dgm:spPr/>
      <dgm:t>
        <a:bodyPr/>
        <a:lstStyle/>
        <a:p>
          <a:endParaRPr lang="en-IN"/>
        </a:p>
      </dgm:t>
    </dgm:pt>
    <dgm:pt modelId="{01C16A8B-7F38-408F-AC9B-7EA77E1C8C6D}" type="pres">
      <dgm:prSet presAssocID="{5970C787-4428-458C-AF8F-E1B22A4A7E24}" presName="sp" presStyleCnt="0"/>
      <dgm:spPr/>
    </dgm:pt>
    <dgm:pt modelId="{E9288570-E6D9-4C7B-9130-72E019E37192}" type="pres">
      <dgm:prSet presAssocID="{3A6528CA-0847-4948-A155-B1EA15D3C816}" presName="composite" presStyleCnt="0"/>
      <dgm:spPr/>
    </dgm:pt>
    <dgm:pt modelId="{1ADB3C2F-A090-4AE7-BE6E-646312FF267F}" type="pres">
      <dgm:prSet presAssocID="{3A6528CA-0847-4948-A155-B1EA15D3C816}" presName="parentText" presStyleLbl="alignNode1" presStyleIdx="2" presStyleCnt="4" custLinFactNeighborY="-6275">
        <dgm:presLayoutVars>
          <dgm:chMax val="1"/>
          <dgm:bulletEnabled val="1"/>
        </dgm:presLayoutVars>
      </dgm:prSet>
      <dgm:spPr/>
      <dgm:t>
        <a:bodyPr/>
        <a:lstStyle/>
        <a:p>
          <a:endParaRPr lang="en-IN"/>
        </a:p>
      </dgm:t>
    </dgm:pt>
    <dgm:pt modelId="{2FEE48C0-C28C-45EC-9BA3-DF04AB24D334}" type="pres">
      <dgm:prSet presAssocID="{3A6528CA-0847-4948-A155-B1EA15D3C816}" presName="descendantText" presStyleLbl="alignAcc1" presStyleIdx="2" presStyleCnt="4" custScaleX="84155" custLinFactNeighborX="-6445" custLinFactNeighborY="-8566">
        <dgm:presLayoutVars>
          <dgm:bulletEnabled val="1"/>
        </dgm:presLayoutVars>
      </dgm:prSet>
      <dgm:spPr/>
      <dgm:t>
        <a:bodyPr/>
        <a:lstStyle/>
        <a:p>
          <a:endParaRPr lang="en-IN"/>
        </a:p>
      </dgm:t>
    </dgm:pt>
    <dgm:pt modelId="{540E3B65-A146-4FA4-AE63-781127098B68}" type="pres">
      <dgm:prSet presAssocID="{4392A386-6065-4900-97D3-A74C1A530A1B}" presName="sp" presStyleCnt="0"/>
      <dgm:spPr/>
    </dgm:pt>
    <dgm:pt modelId="{43CE654C-4B02-41A8-ABB1-BA6AA9313F84}" type="pres">
      <dgm:prSet presAssocID="{7136485A-4BDA-49BB-94C9-2B8DD6B231F7}" presName="composite" presStyleCnt="0"/>
      <dgm:spPr/>
    </dgm:pt>
    <dgm:pt modelId="{DC5F10F4-58E9-4A81-97CB-FB0CD6405D6B}" type="pres">
      <dgm:prSet presAssocID="{7136485A-4BDA-49BB-94C9-2B8DD6B231F7}" presName="parentText" presStyleLbl="alignNode1" presStyleIdx="3" presStyleCnt="4" custLinFactNeighborY="-6858">
        <dgm:presLayoutVars>
          <dgm:chMax val="1"/>
          <dgm:bulletEnabled val="1"/>
        </dgm:presLayoutVars>
      </dgm:prSet>
      <dgm:spPr/>
      <dgm:t>
        <a:bodyPr/>
        <a:lstStyle/>
        <a:p>
          <a:endParaRPr lang="en-IN"/>
        </a:p>
      </dgm:t>
    </dgm:pt>
    <dgm:pt modelId="{1A1247D9-91CF-4B85-923F-0E7F46C9D204}" type="pres">
      <dgm:prSet presAssocID="{7136485A-4BDA-49BB-94C9-2B8DD6B231F7}" presName="descendantText" presStyleLbl="alignAcc1" presStyleIdx="3" presStyleCnt="4" custScaleX="84155" custLinFactNeighborX="-6550" custLinFactNeighborY="-9464">
        <dgm:presLayoutVars>
          <dgm:bulletEnabled val="1"/>
        </dgm:presLayoutVars>
      </dgm:prSet>
      <dgm:spPr/>
      <dgm:t>
        <a:bodyPr/>
        <a:lstStyle/>
        <a:p>
          <a:endParaRPr lang="en-IN"/>
        </a:p>
      </dgm:t>
    </dgm:pt>
  </dgm:ptLst>
  <dgm:cxnLst>
    <dgm:cxn modelId="{2ACE005A-ACC1-4744-B46E-A8247C1594EC}" srcId="{227D805A-C0EF-4DEC-93BC-C9B3E2F12737}" destId="{1000BB1C-78B8-46A1-B775-7064174815D1}" srcOrd="0" destOrd="0" parTransId="{49D58F8F-14E1-4ABA-A5BD-8DC882ADCE29}" sibTransId="{46A4B8B9-D8A5-48B6-A139-EDE6A2E5705C}"/>
    <dgm:cxn modelId="{D9CF952F-15F0-49C0-8134-BA5350709907}" srcId="{227D805A-C0EF-4DEC-93BC-C9B3E2F12737}" destId="{6AD77ADF-0298-4BC7-8FC8-B00C2A87EE7B}" srcOrd="1" destOrd="0" parTransId="{12B0BC62-B393-4760-A64A-4644877559BE}" sibTransId="{5970C787-4428-458C-AF8F-E1B22A4A7E24}"/>
    <dgm:cxn modelId="{570F5522-D00E-448C-A395-ED199ED3EAC7}" type="presOf" srcId="{B07DB49D-4829-4565-956E-4A0C0C223893}" destId="{30DBDBA7-5534-4EA4-897C-11C72A9DA0F2}" srcOrd="0" destOrd="0" presId="urn:microsoft.com/office/officeart/2005/8/layout/chevron2"/>
    <dgm:cxn modelId="{D2CA0DD9-14A4-47C7-8BF3-CB3DC04B9A92}" type="presOf" srcId="{91821980-A97D-4C6F-A6FD-77922988F2BC}" destId="{1A1247D9-91CF-4B85-923F-0E7F46C9D204}" srcOrd="0" destOrd="0" presId="urn:microsoft.com/office/officeart/2005/8/layout/chevron2"/>
    <dgm:cxn modelId="{3EA33470-08D2-43BF-93A8-E0009301E871}" type="presOf" srcId="{7136485A-4BDA-49BB-94C9-2B8DD6B231F7}" destId="{DC5F10F4-58E9-4A81-97CB-FB0CD6405D6B}" srcOrd="0" destOrd="0" presId="urn:microsoft.com/office/officeart/2005/8/layout/chevron2"/>
    <dgm:cxn modelId="{46AB846C-0FB7-417C-B5A9-A9BD66CCF428}" type="presOf" srcId="{3A6528CA-0847-4948-A155-B1EA15D3C816}" destId="{1ADB3C2F-A090-4AE7-BE6E-646312FF267F}" srcOrd="0" destOrd="0" presId="urn:microsoft.com/office/officeart/2005/8/layout/chevron2"/>
    <dgm:cxn modelId="{ECAF584C-819D-4D08-A12B-B0C3EFFC8855}" type="presOf" srcId="{227D805A-C0EF-4DEC-93BC-C9B3E2F12737}" destId="{C2E6CC32-5786-4B62-AD8C-38A265124481}" srcOrd="0" destOrd="0" presId="urn:microsoft.com/office/officeart/2005/8/layout/chevron2"/>
    <dgm:cxn modelId="{0279B063-C1D7-4D70-8177-8A495C4A9E04}" srcId="{6AD77ADF-0298-4BC7-8FC8-B00C2A87EE7B}" destId="{43E86F83-E99B-4BE0-BC6E-5739050B5B1B}" srcOrd="0" destOrd="0" parTransId="{D9F29B22-22BC-4C18-BB6B-2DBA16E3067B}" sibTransId="{8B1D5189-1273-4C87-A314-34DFC7E18722}"/>
    <dgm:cxn modelId="{E79E0F2D-C237-433F-AC13-198AB406AA5C}" type="presOf" srcId="{6AD77ADF-0298-4BC7-8FC8-B00C2A87EE7B}" destId="{C0E97457-C7E2-4B72-9E6A-1D1A414467ED}" srcOrd="0" destOrd="0" presId="urn:microsoft.com/office/officeart/2005/8/layout/chevron2"/>
    <dgm:cxn modelId="{B2B68968-CBB3-4653-ADC0-1809509546CB}" srcId="{227D805A-C0EF-4DEC-93BC-C9B3E2F12737}" destId="{3A6528CA-0847-4948-A155-B1EA15D3C816}" srcOrd="2" destOrd="0" parTransId="{74F99738-6D11-4CA2-8337-1639120D873F}" sibTransId="{4392A386-6065-4900-97D3-A74C1A530A1B}"/>
    <dgm:cxn modelId="{CA3CD03B-299A-47A5-83B4-7D8119A64810}" srcId="{227D805A-C0EF-4DEC-93BC-C9B3E2F12737}" destId="{7136485A-4BDA-49BB-94C9-2B8DD6B231F7}" srcOrd="3" destOrd="0" parTransId="{F98B54C8-BCB8-43BC-82D7-55FB810A8EF1}" sibTransId="{7184B02A-87F5-4810-AF74-3A3D4EB3BC63}"/>
    <dgm:cxn modelId="{BB0129CC-3615-42A9-9095-6D919D55F558}" type="presOf" srcId="{2E3C6212-285C-4871-BBB4-99074D2260AD}" destId="{1A1247D9-91CF-4B85-923F-0E7F46C9D204}" srcOrd="0" destOrd="1" presId="urn:microsoft.com/office/officeart/2005/8/layout/chevron2"/>
    <dgm:cxn modelId="{ACBB210D-E7DE-4604-AF5F-26C780F3B8A6}" srcId="{7136485A-4BDA-49BB-94C9-2B8DD6B231F7}" destId="{C242B635-6F93-4A55-AAD0-A4766EB2BDF0}" srcOrd="2" destOrd="0" parTransId="{E1548F4C-0846-45BB-93C9-1DA7B5AF2965}" sibTransId="{011F7E95-762B-4CDD-BA69-34A63C07C7AC}"/>
    <dgm:cxn modelId="{66201194-BE11-4403-AC98-C63CCFCD04AE}" srcId="{7136485A-4BDA-49BB-94C9-2B8DD6B231F7}" destId="{2E3C6212-285C-4871-BBB4-99074D2260AD}" srcOrd="1" destOrd="0" parTransId="{C2F8A49B-AE1E-4EB9-B21A-563A2125EBFF}" sibTransId="{1E491A2B-474C-4236-8781-C1E5A87CE88D}"/>
    <dgm:cxn modelId="{5DD28A90-6A81-4C84-BAB5-10A041200074}" type="presOf" srcId="{43E86F83-E99B-4BE0-BC6E-5739050B5B1B}" destId="{50795169-8EE1-47F5-B517-6F1CF2695CDE}" srcOrd="0" destOrd="0" presId="urn:microsoft.com/office/officeart/2005/8/layout/chevron2"/>
    <dgm:cxn modelId="{9DDB747A-2D96-416A-B20A-0EA6271E02D7}" type="presOf" srcId="{F44955BF-0471-4F41-9603-FD75858603FA}" destId="{2FEE48C0-C28C-45EC-9BA3-DF04AB24D334}" srcOrd="0" destOrd="0" presId="urn:microsoft.com/office/officeart/2005/8/layout/chevron2"/>
    <dgm:cxn modelId="{88FCEECC-C6D6-4E7A-9895-6E782AC8B844}" type="presOf" srcId="{1000BB1C-78B8-46A1-B775-7064174815D1}" destId="{B901113D-67D4-440B-9F13-1A5CB1611A01}" srcOrd="0" destOrd="0" presId="urn:microsoft.com/office/officeart/2005/8/layout/chevron2"/>
    <dgm:cxn modelId="{B5B784E6-CC39-4A58-85B3-A82D71FD4609}" srcId="{1000BB1C-78B8-46A1-B775-7064174815D1}" destId="{B07DB49D-4829-4565-956E-4A0C0C223893}" srcOrd="0" destOrd="0" parTransId="{3B020489-0F4A-4E8A-9F9A-878A26F6F4CE}" sibTransId="{30559E41-055A-4BE6-91F3-4ED24E8A6B94}"/>
    <dgm:cxn modelId="{C04B8A0C-879A-47B5-8DFB-5948A7F4533E}" srcId="{7136485A-4BDA-49BB-94C9-2B8DD6B231F7}" destId="{91821980-A97D-4C6F-A6FD-77922988F2BC}" srcOrd="0" destOrd="0" parTransId="{CF9E2038-1415-4706-A10B-59ACCA5672E7}" sibTransId="{2DF13D6D-F481-4A16-A2B4-95488C144C73}"/>
    <dgm:cxn modelId="{D665EBBF-00BD-4DB3-BBA9-82D49391A1BE}" srcId="{3A6528CA-0847-4948-A155-B1EA15D3C816}" destId="{F44955BF-0471-4F41-9603-FD75858603FA}" srcOrd="0" destOrd="0" parTransId="{06771C61-E555-4756-9292-B9AFD99993C7}" sibTransId="{5DF68BF7-48DD-4C41-BFB0-E768CAAA04B0}"/>
    <dgm:cxn modelId="{C9910020-06A3-4861-8022-DDEA48283DFA}" type="presOf" srcId="{C242B635-6F93-4A55-AAD0-A4766EB2BDF0}" destId="{1A1247D9-91CF-4B85-923F-0E7F46C9D204}" srcOrd="0" destOrd="2" presId="urn:microsoft.com/office/officeart/2005/8/layout/chevron2"/>
    <dgm:cxn modelId="{9B18834F-A461-459E-9F10-AC2EE58D5B4D}" type="presParOf" srcId="{C2E6CC32-5786-4B62-AD8C-38A265124481}" destId="{0FB33803-2C63-4F3A-8E55-BCEEA1BB3D9A}" srcOrd="0" destOrd="0" presId="urn:microsoft.com/office/officeart/2005/8/layout/chevron2"/>
    <dgm:cxn modelId="{012EA09C-9C46-47FC-BD61-74DABCC62416}" type="presParOf" srcId="{0FB33803-2C63-4F3A-8E55-BCEEA1BB3D9A}" destId="{B901113D-67D4-440B-9F13-1A5CB1611A01}" srcOrd="0" destOrd="0" presId="urn:microsoft.com/office/officeart/2005/8/layout/chevron2"/>
    <dgm:cxn modelId="{378320C3-BDF9-4318-B609-3668D2EFB005}" type="presParOf" srcId="{0FB33803-2C63-4F3A-8E55-BCEEA1BB3D9A}" destId="{30DBDBA7-5534-4EA4-897C-11C72A9DA0F2}" srcOrd="1" destOrd="0" presId="urn:microsoft.com/office/officeart/2005/8/layout/chevron2"/>
    <dgm:cxn modelId="{D09BFFBC-3771-42EB-9F4C-55A6CED9009A}" type="presParOf" srcId="{C2E6CC32-5786-4B62-AD8C-38A265124481}" destId="{30D364DC-BE64-4A52-861E-D2AEC369F73B}" srcOrd="1" destOrd="0" presId="urn:microsoft.com/office/officeart/2005/8/layout/chevron2"/>
    <dgm:cxn modelId="{BFC14132-AF32-4C3A-869D-8AFA0D92A526}" type="presParOf" srcId="{C2E6CC32-5786-4B62-AD8C-38A265124481}" destId="{6878D16A-634F-45C8-A673-5E0F3CD71584}" srcOrd="2" destOrd="0" presId="urn:microsoft.com/office/officeart/2005/8/layout/chevron2"/>
    <dgm:cxn modelId="{0B8D71B3-5385-4BDF-972C-5A9BDEA47CAD}" type="presParOf" srcId="{6878D16A-634F-45C8-A673-5E0F3CD71584}" destId="{C0E97457-C7E2-4B72-9E6A-1D1A414467ED}" srcOrd="0" destOrd="0" presId="urn:microsoft.com/office/officeart/2005/8/layout/chevron2"/>
    <dgm:cxn modelId="{945828EB-D63A-4368-95C2-D97F1E6D2308}" type="presParOf" srcId="{6878D16A-634F-45C8-A673-5E0F3CD71584}" destId="{50795169-8EE1-47F5-B517-6F1CF2695CDE}" srcOrd="1" destOrd="0" presId="urn:microsoft.com/office/officeart/2005/8/layout/chevron2"/>
    <dgm:cxn modelId="{08F8A567-AB6B-4CB4-AE1D-525BA56DDA31}" type="presParOf" srcId="{C2E6CC32-5786-4B62-AD8C-38A265124481}" destId="{01C16A8B-7F38-408F-AC9B-7EA77E1C8C6D}" srcOrd="3" destOrd="0" presId="urn:microsoft.com/office/officeart/2005/8/layout/chevron2"/>
    <dgm:cxn modelId="{056FD024-25C6-4BF0-BCF6-9B7117829904}" type="presParOf" srcId="{C2E6CC32-5786-4B62-AD8C-38A265124481}" destId="{E9288570-E6D9-4C7B-9130-72E019E37192}" srcOrd="4" destOrd="0" presId="urn:microsoft.com/office/officeart/2005/8/layout/chevron2"/>
    <dgm:cxn modelId="{A53CF674-6584-4292-83A2-FDC92ADE3FA6}" type="presParOf" srcId="{E9288570-E6D9-4C7B-9130-72E019E37192}" destId="{1ADB3C2F-A090-4AE7-BE6E-646312FF267F}" srcOrd="0" destOrd="0" presId="urn:microsoft.com/office/officeart/2005/8/layout/chevron2"/>
    <dgm:cxn modelId="{D6FAD989-E76D-43DA-8006-BAD9A3A1B7D0}" type="presParOf" srcId="{E9288570-E6D9-4C7B-9130-72E019E37192}" destId="{2FEE48C0-C28C-45EC-9BA3-DF04AB24D334}" srcOrd="1" destOrd="0" presId="urn:microsoft.com/office/officeart/2005/8/layout/chevron2"/>
    <dgm:cxn modelId="{B7A1D421-489A-4FAF-86E9-782ADF52EDE8}" type="presParOf" srcId="{C2E6CC32-5786-4B62-AD8C-38A265124481}" destId="{540E3B65-A146-4FA4-AE63-781127098B68}" srcOrd="5" destOrd="0" presId="urn:microsoft.com/office/officeart/2005/8/layout/chevron2"/>
    <dgm:cxn modelId="{3472A4D7-DB8B-4BD1-A77E-7D4D2DB206E7}" type="presParOf" srcId="{C2E6CC32-5786-4B62-AD8C-38A265124481}" destId="{43CE654C-4B02-41A8-ABB1-BA6AA9313F84}" srcOrd="6" destOrd="0" presId="urn:microsoft.com/office/officeart/2005/8/layout/chevron2"/>
    <dgm:cxn modelId="{EE4E1A9A-E290-4BA0-BB06-BA938D2817A7}" type="presParOf" srcId="{43CE654C-4B02-41A8-ABB1-BA6AA9313F84}" destId="{DC5F10F4-58E9-4A81-97CB-FB0CD6405D6B}" srcOrd="0" destOrd="0" presId="urn:microsoft.com/office/officeart/2005/8/layout/chevron2"/>
    <dgm:cxn modelId="{6A0C5A04-FB93-42AC-A0D7-5BA51554A968}" type="presParOf" srcId="{43CE654C-4B02-41A8-ABB1-BA6AA9313F84}" destId="{1A1247D9-91CF-4B85-923F-0E7F46C9D20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36B67E-9614-4CF0-A45E-1D67E0A2392B}" type="doc">
      <dgm:prSet loTypeId="urn:microsoft.com/office/officeart/2005/8/layout/chevron1" loCatId="process" qsTypeId="urn:microsoft.com/office/officeart/2005/8/quickstyle/3d1" qsCatId="3D" csTypeId="urn:microsoft.com/office/officeart/2005/8/colors/accent1_2#1" csCatId="accent1" phldr="1"/>
      <dgm:spPr/>
    </dgm:pt>
    <dgm:pt modelId="{6AD7C485-9275-40C5-9ACA-69A0863C2916}">
      <dgm:prSet phldrT="[Text]"/>
      <dgm:spPr/>
      <dgm:t>
        <a:bodyPr/>
        <a:lstStyle/>
        <a:p>
          <a:r>
            <a:rPr lang="en-US" dirty="0" smtClean="0">
              <a:solidFill>
                <a:schemeClr val="tx1"/>
              </a:solidFill>
            </a:rPr>
            <a:t>Planning and Preparation</a:t>
          </a:r>
          <a:endParaRPr lang="en-US" dirty="0">
            <a:solidFill>
              <a:schemeClr val="tx1"/>
            </a:solidFill>
          </a:endParaRPr>
        </a:p>
      </dgm:t>
    </dgm:pt>
    <dgm:pt modelId="{474AA22E-4449-4F41-AD15-E93DE31C7E0D}" type="parTrans" cxnId="{4C6DE16F-8AC7-4E17-850F-A79460028039}">
      <dgm:prSet/>
      <dgm:spPr/>
      <dgm:t>
        <a:bodyPr/>
        <a:lstStyle/>
        <a:p>
          <a:endParaRPr lang="en-US"/>
        </a:p>
      </dgm:t>
    </dgm:pt>
    <dgm:pt modelId="{F965A794-8B22-451C-B838-DA5EFF001336}" type="sibTrans" cxnId="{4C6DE16F-8AC7-4E17-850F-A79460028039}">
      <dgm:prSet/>
      <dgm:spPr/>
      <dgm:t>
        <a:bodyPr/>
        <a:lstStyle/>
        <a:p>
          <a:endParaRPr lang="en-US"/>
        </a:p>
      </dgm:t>
    </dgm:pt>
    <dgm:pt modelId="{83D51A4F-69ED-4416-B676-5522CE104414}">
      <dgm:prSet phldrT="[Text]"/>
      <dgm:spPr/>
      <dgm:t>
        <a:bodyPr/>
        <a:lstStyle/>
        <a:p>
          <a:r>
            <a:rPr lang="en-US" dirty="0" smtClean="0">
              <a:solidFill>
                <a:schemeClr val="tx1"/>
              </a:solidFill>
            </a:rPr>
            <a:t>CAPA</a:t>
          </a:r>
          <a:endParaRPr lang="en-US" dirty="0">
            <a:solidFill>
              <a:schemeClr val="tx1"/>
            </a:solidFill>
          </a:endParaRPr>
        </a:p>
      </dgm:t>
    </dgm:pt>
    <dgm:pt modelId="{DCA2E9D4-F7F3-4330-AE5F-69085132025F}" type="parTrans" cxnId="{39355909-27E8-4D92-BDFB-18392CC0EE20}">
      <dgm:prSet/>
      <dgm:spPr/>
      <dgm:t>
        <a:bodyPr/>
        <a:lstStyle/>
        <a:p>
          <a:endParaRPr lang="en-US"/>
        </a:p>
      </dgm:t>
    </dgm:pt>
    <dgm:pt modelId="{06825394-2E1A-42B4-83E2-1611FD23CF0A}" type="sibTrans" cxnId="{39355909-27E8-4D92-BDFB-18392CC0EE20}">
      <dgm:prSet/>
      <dgm:spPr/>
      <dgm:t>
        <a:bodyPr/>
        <a:lstStyle/>
        <a:p>
          <a:endParaRPr lang="en-US"/>
        </a:p>
      </dgm:t>
    </dgm:pt>
    <dgm:pt modelId="{1F873E5A-2D83-41F4-91EE-E3C44BDF50D6}">
      <dgm:prSet phldrT="[Text]"/>
      <dgm:spPr/>
      <dgm:t>
        <a:bodyPr/>
        <a:lstStyle/>
        <a:p>
          <a:r>
            <a:rPr lang="en-US" dirty="0" smtClean="0">
              <a:solidFill>
                <a:schemeClr val="tx1"/>
              </a:solidFill>
            </a:rPr>
            <a:t>Follow-up &amp; closure</a:t>
          </a:r>
          <a:endParaRPr lang="en-US" dirty="0">
            <a:solidFill>
              <a:schemeClr val="tx1"/>
            </a:solidFill>
          </a:endParaRPr>
        </a:p>
      </dgm:t>
    </dgm:pt>
    <dgm:pt modelId="{F1DC99D3-D3A2-4530-8BE6-69950BEB2AB7}" type="parTrans" cxnId="{9271738A-0F1D-4965-B81E-9D0362405971}">
      <dgm:prSet/>
      <dgm:spPr/>
      <dgm:t>
        <a:bodyPr/>
        <a:lstStyle/>
        <a:p>
          <a:endParaRPr lang="en-US"/>
        </a:p>
      </dgm:t>
    </dgm:pt>
    <dgm:pt modelId="{C9A42437-DAC8-44F5-8B7F-FBC33BF03CC1}" type="sibTrans" cxnId="{9271738A-0F1D-4965-B81E-9D0362405971}">
      <dgm:prSet/>
      <dgm:spPr/>
      <dgm:t>
        <a:bodyPr/>
        <a:lstStyle/>
        <a:p>
          <a:endParaRPr lang="en-US"/>
        </a:p>
      </dgm:t>
    </dgm:pt>
    <dgm:pt modelId="{B16680EE-1699-423C-958C-B3E19FA6FFF2}">
      <dgm:prSet/>
      <dgm:spPr/>
      <dgm:t>
        <a:bodyPr/>
        <a:lstStyle/>
        <a:p>
          <a:r>
            <a:rPr lang="en-US" dirty="0" smtClean="0">
              <a:solidFill>
                <a:schemeClr val="tx1"/>
              </a:solidFill>
            </a:rPr>
            <a:t>Conduct</a:t>
          </a:r>
          <a:endParaRPr lang="en-US" dirty="0">
            <a:solidFill>
              <a:schemeClr val="tx1"/>
            </a:solidFill>
          </a:endParaRPr>
        </a:p>
      </dgm:t>
    </dgm:pt>
    <dgm:pt modelId="{711CE1E6-6754-44E4-B73A-34F536406E38}" type="parTrans" cxnId="{CA809A9E-092D-4843-A30C-76F47FCED51B}">
      <dgm:prSet/>
      <dgm:spPr/>
      <dgm:t>
        <a:bodyPr/>
        <a:lstStyle/>
        <a:p>
          <a:endParaRPr lang="en-US"/>
        </a:p>
      </dgm:t>
    </dgm:pt>
    <dgm:pt modelId="{0CF904D3-FB77-4DCB-BDD5-E2AB52619636}" type="sibTrans" cxnId="{CA809A9E-092D-4843-A30C-76F47FCED51B}">
      <dgm:prSet/>
      <dgm:spPr/>
      <dgm:t>
        <a:bodyPr/>
        <a:lstStyle/>
        <a:p>
          <a:endParaRPr lang="en-US"/>
        </a:p>
      </dgm:t>
    </dgm:pt>
    <dgm:pt modelId="{36DCF239-A61E-4463-B21C-6E31AB68FD61}">
      <dgm:prSet/>
      <dgm:spPr/>
      <dgm:t>
        <a:bodyPr/>
        <a:lstStyle/>
        <a:p>
          <a:r>
            <a:rPr lang="en-US" dirty="0" smtClean="0">
              <a:solidFill>
                <a:schemeClr val="tx1"/>
              </a:solidFill>
            </a:rPr>
            <a:t>Reporting</a:t>
          </a:r>
          <a:endParaRPr lang="en-US" dirty="0">
            <a:solidFill>
              <a:schemeClr val="tx1"/>
            </a:solidFill>
          </a:endParaRPr>
        </a:p>
      </dgm:t>
    </dgm:pt>
    <dgm:pt modelId="{BF1A5694-F279-444F-89FD-0C51D603B809}" type="parTrans" cxnId="{293FBB66-6C63-4998-A572-C616BFF64EBB}">
      <dgm:prSet/>
      <dgm:spPr/>
      <dgm:t>
        <a:bodyPr/>
        <a:lstStyle/>
        <a:p>
          <a:endParaRPr lang="en-US"/>
        </a:p>
      </dgm:t>
    </dgm:pt>
    <dgm:pt modelId="{29A315FC-2E13-425D-8AE4-946A95084BE2}" type="sibTrans" cxnId="{293FBB66-6C63-4998-A572-C616BFF64EBB}">
      <dgm:prSet/>
      <dgm:spPr/>
      <dgm:t>
        <a:bodyPr/>
        <a:lstStyle/>
        <a:p>
          <a:endParaRPr lang="en-US"/>
        </a:p>
      </dgm:t>
    </dgm:pt>
    <dgm:pt modelId="{4B328DD5-BA29-4123-8334-09EDABAA4679}" type="pres">
      <dgm:prSet presAssocID="{1536B67E-9614-4CF0-A45E-1D67E0A2392B}" presName="Name0" presStyleCnt="0">
        <dgm:presLayoutVars>
          <dgm:dir/>
          <dgm:animLvl val="lvl"/>
          <dgm:resizeHandles val="exact"/>
        </dgm:presLayoutVars>
      </dgm:prSet>
      <dgm:spPr/>
    </dgm:pt>
    <dgm:pt modelId="{9C3F9B98-DF7E-4F40-B716-BCA56FDBF2B6}" type="pres">
      <dgm:prSet presAssocID="{6AD7C485-9275-40C5-9ACA-69A0863C2916}" presName="parTxOnly" presStyleLbl="node1" presStyleIdx="0" presStyleCnt="5">
        <dgm:presLayoutVars>
          <dgm:chMax val="0"/>
          <dgm:chPref val="0"/>
          <dgm:bulletEnabled val="1"/>
        </dgm:presLayoutVars>
      </dgm:prSet>
      <dgm:spPr/>
      <dgm:t>
        <a:bodyPr/>
        <a:lstStyle/>
        <a:p>
          <a:endParaRPr lang="en-US"/>
        </a:p>
      </dgm:t>
    </dgm:pt>
    <dgm:pt modelId="{6F6CEEDE-393F-4E3F-9E2E-3A359EAA6E49}" type="pres">
      <dgm:prSet presAssocID="{F965A794-8B22-451C-B838-DA5EFF001336}" presName="parTxOnlySpace" presStyleCnt="0"/>
      <dgm:spPr/>
    </dgm:pt>
    <dgm:pt modelId="{6E8455DB-999A-4F3B-9D60-6F32E1124BF5}" type="pres">
      <dgm:prSet presAssocID="{B16680EE-1699-423C-958C-B3E19FA6FFF2}" presName="parTxOnly" presStyleLbl="node1" presStyleIdx="1" presStyleCnt="5">
        <dgm:presLayoutVars>
          <dgm:chMax val="0"/>
          <dgm:chPref val="0"/>
          <dgm:bulletEnabled val="1"/>
        </dgm:presLayoutVars>
      </dgm:prSet>
      <dgm:spPr/>
      <dgm:t>
        <a:bodyPr/>
        <a:lstStyle/>
        <a:p>
          <a:endParaRPr lang="en-US"/>
        </a:p>
      </dgm:t>
    </dgm:pt>
    <dgm:pt modelId="{A3582678-5AE9-4BD9-8A92-EEDF133CAE5A}" type="pres">
      <dgm:prSet presAssocID="{0CF904D3-FB77-4DCB-BDD5-E2AB52619636}" presName="parTxOnlySpace" presStyleCnt="0"/>
      <dgm:spPr/>
    </dgm:pt>
    <dgm:pt modelId="{840EC2D9-315F-4C65-9723-CAAB4103485A}" type="pres">
      <dgm:prSet presAssocID="{36DCF239-A61E-4463-B21C-6E31AB68FD61}" presName="parTxOnly" presStyleLbl="node1" presStyleIdx="2" presStyleCnt="5">
        <dgm:presLayoutVars>
          <dgm:chMax val="0"/>
          <dgm:chPref val="0"/>
          <dgm:bulletEnabled val="1"/>
        </dgm:presLayoutVars>
      </dgm:prSet>
      <dgm:spPr/>
      <dgm:t>
        <a:bodyPr/>
        <a:lstStyle/>
        <a:p>
          <a:endParaRPr lang="en-US"/>
        </a:p>
      </dgm:t>
    </dgm:pt>
    <dgm:pt modelId="{C790A40A-228C-4D06-802F-8E2824905871}" type="pres">
      <dgm:prSet presAssocID="{29A315FC-2E13-425D-8AE4-946A95084BE2}" presName="parTxOnlySpace" presStyleCnt="0"/>
      <dgm:spPr/>
    </dgm:pt>
    <dgm:pt modelId="{B26FB403-A739-484A-9BD6-26FD6C65A427}" type="pres">
      <dgm:prSet presAssocID="{83D51A4F-69ED-4416-B676-5522CE104414}" presName="parTxOnly" presStyleLbl="node1" presStyleIdx="3" presStyleCnt="5">
        <dgm:presLayoutVars>
          <dgm:chMax val="0"/>
          <dgm:chPref val="0"/>
          <dgm:bulletEnabled val="1"/>
        </dgm:presLayoutVars>
      </dgm:prSet>
      <dgm:spPr/>
      <dgm:t>
        <a:bodyPr/>
        <a:lstStyle/>
        <a:p>
          <a:endParaRPr lang="en-US"/>
        </a:p>
      </dgm:t>
    </dgm:pt>
    <dgm:pt modelId="{970DF54D-0C52-4A88-AD62-43C7A9B27E63}" type="pres">
      <dgm:prSet presAssocID="{06825394-2E1A-42B4-83E2-1611FD23CF0A}" presName="parTxOnlySpace" presStyleCnt="0"/>
      <dgm:spPr/>
    </dgm:pt>
    <dgm:pt modelId="{3499ECB2-3CEE-4654-8399-0A802ABBF07A}" type="pres">
      <dgm:prSet presAssocID="{1F873E5A-2D83-41F4-91EE-E3C44BDF50D6}" presName="parTxOnly" presStyleLbl="node1" presStyleIdx="4" presStyleCnt="5">
        <dgm:presLayoutVars>
          <dgm:chMax val="0"/>
          <dgm:chPref val="0"/>
          <dgm:bulletEnabled val="1"/>
        </dgm:presLayoutVars>
      </dgm:prSet>
      <dgm:spPr/>
      <dgm:t>
        <a:bodyPr/>
        <a:lstStyle/>
        <a:p>
          <a:endParaRPr lang="en-US"/>
        </a:p>
      </dgm:t>
    </dgm:pt>
  </dgm:ptLst>
  <dgm:cxnLst>
    <dgm:cxn modelId="{4C6DE16F-8AC7-4E17-850F-A79460028039}" srcId="{1536B67E-9614-4CF0-A45E-1D67E0A2392B}" destId="{6AD7C485-9275-40C5-9ACA-69A0863C2916}" srcOrd="0" destOrd="0" parTransId="{474AA22E-4449-4F41-AD15-E93DE31C7E0D}" sibTransId="{F965A794-8B22-451C-B838-DA5EFF001336}"/>
    <dgm:cxn modelId="{CA809A9E-092D-4843-A30C-76F47FCED51B}" srcId="{1536B67E-9614-4CF0-A45E-1D67E0A2392B}" destId="{B16680EE-1699-423C-958C-B3E19FA6FFF2}" srcOrd="1" destOrd="0" parTransId="{711CE1E6-6754-44E4-B73A-34F536406E38}" sibTransId="{0CF904D3-FB77-4DCB-BDD5-E2AB52619636}"/>
    <dgm:cxn modelId="{63D987C2-A8DA-42D8-AF16-996AA90E7AA2}" type="presOf" srcId="{36DCF239-A61E-4463-B21C-6E31AB68FD61}" destId="{840EC2D9-315F-4C65-9723-CAAB4103485A}" srcOrd="0" destOrd="0" presId="urn:microsoft.com/office/officeart/2005/8/layout/chevron1"/>
    <dgm:cxn modelId="{931CDBEF-4887-4F40-8919-BD9FF493E027}" type="presOf" srcId="{1F873E5A-2D83-41F4-91EE-E3C44BDF50D6}" destId="{3499ECB2-3CEE-4654-8399-0A802ABBF07A}" srcOrd="0" destOrd="0" presId="urn:microsoft.com/office/officeart/2005/8/layout/chevron1"/>
    <dgm:cxn modelId="{2E749371-F6D7-4203-8E54-1C220B5F8F06}" type="presOf" srcId="{1536B67E-9614-4CF0-A45E-1D67E0A2392B}" destId="{4B328DD5-BA29-4123-8334-09EDABAA4679}" srcOrd="0" destOrd="0" presId="urn:microsoft.com/office/officeart/2005/8/layout/chevron1"/>
    <dgm:cxn modelId="{BF9422A0-D52C-4DC8-BC54-9BA9ECE57F26}" type="presOf" srcId="{83D51A4F-69ED-4416-B676-5522CE104414}" destId="{B26FB403-A739-484A-9BD6-26FD6C65A427}" srcOrd="0" destOrd="0" presId="urn:microsoft.com/office/officeart/2005/8/layout/chevron1"/>
    <dgm:cxn modelId="{293FBB66-6C63-4998-A572-C616BFF64EBB}" srcId="{1536B67E-9614-4CF0-A45E-1D67E0A2392B}" destId="{36DCF239-A61E-4463-B21C-6E31AB68FD61}" srcOrd="2" destOrd="0" parTransId="{BF1A5694-F279-444F-89FD-0C51D603B809}" sibTransId="{29A315FC-2E13-425D-8AE4-946A95084BE2}"/>
    <dgm:cxn modelId="{9271738A-0F1D-4965-B81E-9D0362405971}" srcId="{1536B67E-9614-4CF0-A45E-1D67E0A2392B}" destId="{1F873E5A-2D83-41F4-91EE-E3C44BDF50D6}" srcOrd="4" destOrd="0" parTransId="{F1DC99D3-D3A2-4530-8BE6-69950BEB2AB7}" sibTransId="{C9A42437-DAC8-44F5-8B7F-FBC33BF03CC1}"/>
    <dgm:cxn modelId="{39355909-27E8-4D92-BDFB-18392CC0EE20}" srcId="{1536B67E-9614-4CF0-A45E-1D67E0A2392B}" destId="{83D51A4F-69ED-4416-B676-5522CE104414}" srcOrd="3" destOrd="0" parTransId="{DCA2E9D4-F7F3-4330-AE5F-69085132025F}" sibTransId="{06825394-2E1A-42B4-83E2-1611FD23CF0A}"/>
    <dgm:cxn modelId="{86405C4C-F553-4E36-844F-59EA7B40C756}" type="presOf" srcId="{6AD7C485-9275-40C5-9ACA-69A0863C2916}" destId="{9C3F9B98-DF7E-4F40-B716-BCA56FDBF2B6}" srcOrd="0" destOrd="0" presId="urn:microsoft.com/office/officeart/2005/8/layout/chevron1"/>
    <dgm:cxn modelId="{0FC634B6-3330-4596-A7E9-9AB873F0BEAE}" type="presOf" srcId="{B16680EE-1699-423C-958C-B3E19FA6FFF2}" destId="{6E8455DB-999A-4F3B-9D60-6F32E1124BF5}" srcOrd="0" destOrd="0" presId="urn:microsoft.com/office/officeart/2005/8/layout/chevron1"/>
    <dgm:cxn modelId="{4DECFC24-9103-41DE-ADC8-9293FD0F95C1}" type="presParOf" srcId="{4B328DD5-BA29-4123-8334-09EDABAA4679}" destId="{9C3F9B98-DF7E-4F40-B716-BCA56FDBF2B6}" srcOrd="0" destOrd="0" presId="urn:microsoft.com/office/officeart/2005/8/layout/chevron1"/>
    <dgm:cxn modelId="{2AE54E9C-F87C-436E-B940-E508AB1129CD}" type="presParOf" srcId="{4B328DD5-BA29-4123-8334-09EDABAA4679}" destId="{6F6CEEDE-393F-4E3F-9E2E-3A359EAA6E49}" srcOrd="1" destOrd="0" presId="urn:microsoft.com/office/officeart/2005/8/layout/chevron1"/>
    <dgm:cxn modelId="{640CD017-8A4C-49F1-8A8A-E7951AFB89D9}" type="presParOf" srcId="{4B328DD5-BA29-4123-8334-09EDABAA4679}" destId="{6E8455DB-999A-4F3B-9D60-6F32E1124BF5}" srcOrd="2" destOrd="0" presId="urn:microsoft.com/office/officeart/2005/8/layout/chevron1"/>
    <dgm:cxn modelId="{2977782A-9492-4D4A-A742-B7A33E89FC73}" type="presParOf" srcId="{4B328DD5-BA29-4123-8334-09EDABAA4679}" destId="{A3582678-5AE9-4BD9-8A92-EEDF133CAE5A}" srcOrd="3" destOrd="0" presId="urn:microsoft.com/office/officeart/2005/8/layout/chevron1"/>
    <dgm:cxn modelId="{9C8319D8-38A2-460E-8DD8-4BE2291B9C79}" type="presParOf" srcId="{4B328DD5-BA29-4123-8334-09EDABAA4679}" destId="{840EC2D9-315F-4C65-9723-CAAB4103485A}" srcOrd="4" destOrd="0" presId="urn:microsoft.com/office/officeart/2005/8/layout/chevron1"/>
    <dgm:cxn modelId="{8303154A-721E-44F6-AC89-0BC2F0A2F761}" type="presParOf" srcId="{4B328DD5-BA29-4123-8334-09EDABAA4679}" destId="{C790A40A-228C-4D06-802F-8E2824905871}" srcOrd="5" destOrd="0" presId="urn:microsoft.com/office/officeart/2005/8/layout/chevron1"/>
    <dgm:cxn modelId="{CD3596FD-6C91-4500-8B66-5BB7684ADC03}" type="presParOf" srcId="{4B328DD5-BA29-4123-8334-09EDABAA4679}" destId="{B26FB403-A739-484A-9BD6-26FD6C65A427}" srcOrd="6" destOrd="0" presId="urn:microsoft.com/office/officeart/2005/8/layout/chevron1"/>
    <dgm:cxn modelId="{08D11F77-A295-4585-9D9F-2AF377447641}" type="presParOf" srcId="{4B328DD5-BA29-4123-8334-09EDABAA4679}" destId="{970DF54D-0C52-4A88-AD62-43C7A9B27E63}" srcOrd="7" destOrd="0" presId="urn:microsoft.com/office/officeart/2005/8/layout/chevron1"/>
    <dgm:cxn modelId="{CB9A37CC-5B59-4CC0-B7C5-918C7D29A0C5}" type="presParOf" srcId="{4B328DD5-BA29-4123-8334-09EDABAA4679}" destId="{3499ECB2-3CEE-4654-8399-0A802ABBF07A}"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CE155E-D69F-40F9-8DA2-822BA1C0D3F6}" type="doc">
      <dgm:prSet loTypeId="urn:microsoft.com/office/officeart/2005/8/layout/hList1" loCatId="list" qsTypeId="urn:microsoft.com/office/officeart/2005/8/quickstyle/simple1#1" qsCatId="simple" csTypeId="urn:microsoft.com/office/officeart/2005/8/colors/accent1_2#3" csCatId="accent1" phldr="1"/>
      <dgm:spPr/>
      <dgm:t>
        <a:bodyPr/>
        <a:lstStyle/>
        <a:p>
          <a:endParaRPr lang="en-US"/>
        </a:p>
      </dgm:t>
    </dgm:pt>
    <dgm:pt modelId="{8D1DEF21-A9F1-45CD-98C9-9AEC293E2C57}">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solidFill>
                <a:schemeClr val="tx1"/>
              </a:solidFill>
            </a:rPr>
            <a:t>DO</a:t>
          </a:r>
          <a:endParaRPr lang="en-US" dirty="0">
            <a:solidFill>
              <a:schemeClr val="tx1"/>
            </a:solidFill>
          </a:endParaRPr>
        </a:p>
      </dgm:t>
    </dgm:pt>
    <dgm:pt modelId="{C54A4AF2-3D87-4567-83AF-8834774B5AC4}" type="parTrans" cxnId="{2FB2EDCE-D815-477E-89D7-73506CCA9E72}">
      <dgm:prSet/>
      <dgm:spPr/>
      <dgm:t>
        <a:bodyPr/>
        <a:lstStyle/>
        <a:p>
          <a:endParaRPr lang="en-US">
            <a:solidFill>
              <a:schemeClr val="tx1"/>
            </a:solidFill>
          </a:endParaRPr>
        </a:p>
      </dgm:t>
    </dgm:pt>
    <dgm:pt modelId="{24D4DA57-C71E-44BD-B309-A09985A32C55}" type="sibTrans" cxnId="{2FB2EDCE-D815-477E-89D7-73506CCA9E72}">
      <dgm:prSet/>
      <dgm:spPr/>
      <dgm:t>
        <a:bodyPr/>
        <a:lstStyle/>
        <a:p>
          <a:endParaRPr lang="en-US">
            <a:solidFill>
              <a:schemeClr val="tx1"/>
            </a:solidFill>
          </a:endParaRPr>
        </a:p>
      </dgm:t>
    </dgm:pt>
    <dgm:pt modelId="{D794E38B-AD50-4D26-B74A-53BCA4D14AF9}">
      <dgm:prSet phldrT="[Text]"/>
      <dgm:spPr/>
      <dgm:t>
        <a:bodyPr/>
        <a:lstStyle/>
        <a:p>
          <a:r>
            <a:rPr lang="en-US" b="1" dirty="0" smtClean="0">
              <a:solidFill>
                <a:schemeClr val="tx1"/>
              </a:solidFill>
            </a:rPr>
            <a:t>Take a deep breath</a:t>
          </a:r>
          <a:endParaRPr lang="en-US" b="1" dirty="0">
            <a:solidFill>
              <a:schemeClr val="tx1"/>
            </a:solidFill>
          </a:endParaRPr>
        </a:p>
      </dgm:t>
    </dgm:pt>
    <dgm:pt modelId="{41459346-D413-43FA-A829-E97AB49ADFED}" type="parTrans" cxnId="{4396571D-DDEB-439E-98FC-5CD1D602981C}">
      <dgm:prSet/>
      <dgm:spPr/>
      <dgm:t>
        <a:bodyPr/>
        <a:lstStyle/>
        <a:p>
          <a:endParaRPr lang="en-US">
            <a:solidFill>
              <a:schemeClr val="tx1"/>
            </a:solidFill>
          </a:endParaRPr>
        </a:p>
      </dgm:t>
    </dgm:pt>
    <dgm:pt modelId="{79276DCF-3EFB-4BCF-B7A9-0AD1F39ADE95}" type="sibTrans" cxnId="{4396571D-DDEB-439E-98FC-5CD1D602981C}">
      <dgm:prSet/>
      <dgm:spPr/>
      <dgm:t>
        <a:bodyPr/>
        <a:lstStyle/>
        <a:p>
          <a:endParaRPr lang="en-US">
            <a:solidFill>
              <a:schemeClr val="tx1"/>
            </a:solidFill>
          </a:endParaRPr>
        </a:p>
      </dgm:t>
    </dgm:pt>
    <dgm:pt modelId="{FE932E97-61B4-4A38-BDE0-A27D5F2CD7D2}">
      <dgm:prSet phldrT="[Text]"/>
      <dgm:spPr/>
      <dgm:t>
        <a:bodyPr/>
        <a:lstStyle/>
        <a:p>
          <a:r>
            <a:rPr lang="en-US" b="1" dirty="0" smtClean="0">
              <a:solidFill>
                <a:schemeClr val="tx1"/>
              </a:solidFill>
            </a:rPr>
            <a:t>Listen carefully to the Inspector’s questions</a:t>
          </a:r>
          <a:endParaRPr lang="en-US" b="1" dirty="0">
            <a:solidFill>
              <a:schemeClr val="tx1"/>
            </a:solidFill>
          </a:endParaRPr>
        </a:p>
      </dgm:t>
    </dgm:pt>
    <dgm:pt modelId="{E303AF9A-A111-434B-BAA4-D6D2CC78CCB9}" type="parTrans" cxnId="{AECCB76F-B6DA-48A6-BC91-C5B72BD6E7E9}">
      <dgm:prSet/>
      <dgm:spPr/>
      <dgm:t>
        <a:bodyPr/>
        <a:lstStyle/>
        <a:p>
          <a:endParaRPr lang="en-US">
            <a:solidFill>
              <a:schemeClr val="tx1"/>
            </a:solidFill>
          </a:endParaRPr>
        </a:p>
      </dgm:t>
    </dgm:pt>
    <dgm:pt modelId="{7EB1808A-BC48-4101-BCA0-D627ACD1C383}" type="sibTrans" cxnId="{AECCB76F-B6DA-48A6-BC91-C5B72BD6E7E9}">
      <dgm:prSet/>
      <dgm:spPr/>
      <dgm:t>
        <a:bodyPr/>
        <a:lstStyle/>
        <a:p>
          <a:endParaRPr lang="en-US">
            <a:solidFill>
              <a:schemeClr val="tx1"/>
            </a:solidFill>
          </a:endParaRPr>
        </a:p>
      </dgm:t>
    </dgm:pt>
    <dgm:pt modelId="{F52F6B9F-B31A-46CB-806E-C91714BCA5A3}">
      <dgm:prSet phldrT="[Text]"/>
      <dgm:spPr/>
      <dgm:t>
        <a:bodyPr/>
        <a:lstStyle/>
        <a:p>
          <a:r>
            <a:rPr lang="en-US" b="1" dirty="0" smtClean="0">
              <a:solidFill>
                <a:schemeClr val="tx1"/>
              </a:solidFill>
            </a:rPr>
            <a:t>Pause and formulate a proper response</a:t>
          </a:r>
          <a:endParaRPr lang="en-US" b="1" dirty="0">
            <a:solidFill>
              <a:schemeClr val="tx1"/>
            </a:solidFill>
          </a:endParaRPr>
        </a:p>
      </dgm:t>
    </dgm:pt>
    <dgm:pt modelId="{41092A9B-5F7A-4E24-837E-ECC8E2B9AF65}" type="parTrans" cxnId="{23825A31-8572-49B2-8B1B-42C649E26BE0}">
      <dgm:prSet/>
      <dgm:spPr/>
      <dgm:t>
        <a:bodyPr/>
        <a:lstStyle/>
        <a:p>
          <a:endParaRPr lang="en-US">
            <a:solidFill>
              <a:schemeClr val="tx1"/>
            </a:solidFill>
          </a:endParaRPr>
        </a:p>
      </dgm:t>
    </dgm:pt>
    <dgm:pt modelId="{E023F182-7BF2-46FB-8298-BB5B0B9430CA}" type="sibTrans" cxnId="{23825A31-8572-49B2-8B1B-42C649E26BE0}">
      <dgm:prSet/>
      <dgm:spPr/>
      <dgm:t>
        <a:bodyPr/>
        <a:lstStyle/>
        <a:p>
          <a:endParaRPr lang="en-US">
            <a:solidFill>
              <a:schemeClr val="tx1"/>
            </a:solidFill>
          </a:endParaRPr>
        </a:p>
      </dgm:t>
    </dgm:pt>
    <dgm:pt modelId="{4007A953-91F2-400C-A72C-59F04A551477}">
      <dgm:prSet phldrT="[Text]"/>
      <dgm:spPr/>
      <dgm:t>
        <a:bodyPr/>
        <a:lstStyle/>
        <a:p>
          <a:r>
            <a:rPr lang="en-US" b="1" dirty="0" smtClean="0">
              <a:solidFill>
                <a:schemeClr val="tx1"/>
              </a:solidFill>
            </a:rPr>
            <a:t>Request clarification to questions not understood</a:t>
          </a:r>
          <a:endParaRPr lang="en-US" b="1" dirty="0">
            <a:solidFill>
              <a:schemeClr val="tx1"/>
            </a:solidFill>
          </a:endParaRPr>
        </a:p>
      </dgm:t>
    </dgm:pt>
    <dgm:pt modelId="{C75A0A69-1675-4AAD-8665-853781815E79}" type="parTrans" cxnId="{90B9F2AD-5A23-4717-9B8E-55826874100B}">
      <dgm:prSet/>
      <dgm:spPr/>
      <dgm:t>
        <a:bodyPr/>
        <a:lstStyle/>
        <a:p>
          <a:endParaRPr lang="en-US">
            <a:solidFill>
              <a:schemeClr val="tx1"/>
            </a:solidFill>
          </a:endParaRPr>
        </a:p>
      </dgm:t>
    </dgm:pt>
    <dgm:pt modelId="{6790DE43-EE1D-4C59-900E-56A77E5FAB8C}" type="sibTrans" cxnId="{90B9F2AD-5A23-4717-9B8E-55826874100B}">
      <dgm:prSet/>
      <dgm:spPr/>
      <dgm:t>
        <a:bodyPr/>
        <a:lstStyle/>
        <a:p>
          <a:endParaRPr lang="en-US">
            <a:solidFill>
              <a:schemeClr val="tx1"/>
            </a:solidFill>
          </a:endParaRPr>
        </a:p>
      </dgm:t>
    </dgm:pt>
    <dgm:pt modelId="{A7CCE78C-3291-41D2-8BB0-513CCF98E1F1}">
      <dgm:prSet phldrT="[Text]"/>
      <dgm:spPr/>
      <dgm:t>
        <a:bodyPr/>
        <a:lstStyle/>
        <a:p>
          <a:r>
            <a:rPr lang="en-US" b="1" dirty="0" smtClean="0">
              <a:solidFill>
                <a:schemeClr val="tx1"/>
              </a:solidFill>
            </a:rPr>
            <a:t>Answer only what was asked</a:t>
          </a:r>
          <a:endParaRPr lang="en-US" b="1" dirty="0">
            <a:solidFill>
              <a:schemeClr val="tx1"/>
            </a:solidFill>
          </a:endParaRPr>
        </a:p>
      </dgm:t>
    </dgm:pt>
    <dgm:pt modelId="{56822407-A70F-4FA6-9318-45E3519F0E0C}" type="parTrans" cxnId="{E1CC164A-EC73-4114-9DE9-8CEAE8B2E840}">
      <dgm:prSet/>
      <dgm:spPr/>
      <dgm:t>
        <a:bodyPr/>
        <a:lstStyle/>
        <a:p>
          <a:endParaRPr lang="en-US">
            <a:solidFill>
              <a:schemeClr val="tx1"/>
            </a:solidFill>
          </a:endParaRPr>
        </a:p>
      </dgm:t>
    </dgm:pt>
    <dgm:pt modelId="{7535A123-2B1E-431F-AB32-05B7F5B305F0}" type="sibTrans" cxnId="{E1CC164A-EC73-4114-9DE9-8CEAE8B2E840}">
      <dgm:prSet/>
      <dgm:spPr/>
      <dgm:t>
        <a:bodyPr/>
        <a:lstStyle/>
        <a:p>
          <a:endParaRPr lang="en-US">
            <a:solidFill>
              <a:schemeClr val="tx1"/>
            </a:solidFill>
          </a:endParaRPr>
        </a:p>
      </dgm:t>
    </dgm:pt>
    <dgm:pt modelId="{C4FAF2AB-8516-40A8-A096-21BDE4AE1F01}">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solidFill>
                <a:schemeClr val="tx1"/>
              </a:solidFill>
            </a:rPr>
            <a:t>DON’T</a:t>
          </a:r>
          <a:endParaRPr lang="en-US" dirty="0">
            <a:solidFill>
              <a:schemeClr val="tx1"/>
            </a:solidFill>
          </a:endParaRPr>
        </a:p>
      </dgm:t>
    </dgm:pt>
    <dgm:pt modelId="{04C6050D-F74C-461D-ACC1-599BA2CEC520}" type="parTrans" cxnId="{046D7E92-4167-4D80-B67C-B2FCC99EFF29}">
      <dgm:prSet/>
      <dgm:spPr/>
      <dgm:t>
        <a:bodyPr/>
        <a:lstStyle/>
        <a:p>
          <a:endParaRPr lang="en-US">
            <a:solidFill>
              <a:schemeClr val="tx1"/>
            </a:solidFill>
          </a:endParaRPr>
        </a:p>
      </dgm:t>
    </dgm:pt>
    <dgm:pt modelId="{09FBE1B6-F6B0-4F66-9F33-78BFABC76330}" type="sibTrans" cxnId="{046D7E92-4167-4D80-B67C-B2FCC99EFF29}">
      <dgm:prSet/>
      <dgm:spPr/>
      <dgm:t>
        <a:bodyPr/>
        <a:lstStyle/>
        <a:p>
          <a:endParaRPr lang="en-US">
            <a:solidFill>
              <a:schemeClr val="tx1"/>
            </a:solidFill>
          </a:endParaRPr>
        </a:p>
      </dgm:t>
    </dgm:pt>
    <dgm:pt modelId="{7F6607B1-693A-4B78-9A99-194EAF4ABA95}">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solidFill>
                <a:schemeClr val="tx1"/>
              </a:solidFill>
            </a:rPr>
            <a:t>Volunteer information</a:t>
          </a:r>
          <a:endParaRPr lang="en-US" b="1" dirty="0">
            <a:solidFill>
              <a:schemeClr val="tx1"/>
            </a:solidFill>
          </a:endParaRPr>
        </a:p>
      </dgm:t>
    </dgm:pt>
    <dgm:pt modelId="{7EF9166D-5CD0-49DF-90EE-8481CBAA611E}" type="parTrans" cxnId="{52FCE86A-34DF-4F1C-9BC4-A11DB3CCC8ED}">
      <dgm:prSet/>
      <dgm:spPr/>
      <dgm:t>
        <a:bodyPr/>
        <a:lstStyle/>
        <a:p>
          <a:endParaRPr lang="en-US">
            <a:solidFill>
              <a:schemeClr val="tx1"/>
            </a:solidFill>
          </a:endParaRPr>
        </a:p>
      </dgm:t>
    </dgm:pt>
    <dgm:pt modelId="{B4A6E430-D922-4240-A0C8-9F6E35E91C14}" type="sibTrans" cxnId="{52FCE86A-34DF-4F1C-9BC4-A11DB3CCC8ED}">
      <dgm:prSet/>
      <dgm:spPr/>
      <dgm:t>
        <a:bodyPr/>
        <a:lstStyle/>
        <a:p>
          <a:endParaRPr lang="en-US">
            <a:solidFill>
              <a:schemeClr val="tx1"/>
            </a:solidFill>
          </a:endParaRPr>
        </a:p>
      </dgm:t>
    </dgm:pt>
    <dgm:pt modelId="{97B61D86-5B7D-4891-B734-3BAA5F8B8008}">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solidFill>
                <a:schemeClr val="tx1"/>
              </a:solidFill>
            </a:rPr>
            <a:t>Guess the answer or speculate</a:t>
          </a:r>
          <a:endParaRPr lang="en-US" b="1" dirty="0">
            <a:solidFill>
              <a:schemeClr val="tx1"/>
            </a:solidFill>
          </a:endParaRPr>
        </a:p>
      </dgm:t>
    </dgm:pt>
    <dgm:pt modelId="{3B4B2F93-0625-405D-B5B9-4338C7D2B473}" type="parTrans" cxnId="{B107F0AF-12AF-4E5A-A563-067CFA424782}">
      <dgm:prSet/>
      <dgm:spPr/>
      <dgm:t>
        <a:bodyPr/>
        <a:lstStyle/>
        <a:p>
          <a:endParaRPr lang="en-US">
            <a:solidFill>
              <a:schemeClr val="tx1"/>
            </a:solidFill>
          </a:endParaRPr>
        </a:p>
      </dgm:t>
    </dgm:pt>
    <dgm:pt modelId="{3BE0D118-C858-4A2F-AE8B-4BD0731FAEF6}" type="sibTrans" cxnId="{B107F0AF-12AF-4E5A-A563-067CFA424782}">
      <dgm:prSet/>
      <dgm:spPr/>
      <dgm:t>
        <a:bodyPr/>
        <a:lstStyle/>
        <a:p>
          <a:endParaRPr lang="en-US">
            <a:solidFill>
              <a:schemeClr val="tx1"/>
            </a:solidFill>
          </a:endParaRPr>
        </a:p>
      </dgm:t>
    </dgm:pt>
    <dgm:pt modelId="{5C758C6D-98CC-4CCE-ABF5-875115249AE3}">
      <dgm:prSet phldrT="[Text]"/>
      <dgm:spPr/>
      <dgm:t>
        <a:bodyPr/>
        <a:lstStyle/>
        <a:p>
          <a:r>
            <a:rPr lang="en-US" b="1" dirty="0" smtClean="0">
              <a:solidFill>
                <a:schemeClr val="tx1"/>
              </a:solidFill>
            </a:rPr>
            <a:t>Provide a clear, concise, and honest answer</a:t>
          </a:r>
          <a:endParaRPr lang="en-US" b="1" dirty="0">
            <a:solidFill>
              <a:schemeClr val="tx1"/>
            </a:solidFill>
          </a:endParaRPr>
        </a:p>
      </dgm:t>
    </dgm:pt>
    <dgm:pt modelId="{BA7ED9BB-6F80-4635-8BE3-0B882EDA4AC9}" type="parTrans" cxnId="{DBBCEAC0-EE13-4879-B6FA-71468356F570}">
      <dgm:prSet/>
      <dgm:spPr/>
      <dgm:t>
        <a:bodyPr/>
        <a:lstStyle/>
        <a:p>
          <a:endParaRPr lang="en-US">
            <a:solidFill>
              <a:schemeClr val="tx1"/>
            </a:solidFill>
          </a:endParaRPr>
        </a:p>
      </dgm:t>
    </dgm:pt>
    <dgm:pt modelId="{275DF44C-3385-4B5A-A05E-6B038D5244E9}" type="sibTrans" cxnId="{DBBCEAC0-EE13-4879-B6FA-71468356F570}">
      <dgm:prSet/>
      <dgm:spPr/>
      <dgm:t>
        <a:bodyPr/>
        <a:lstStyle/>
        <a:p>
          <a:endParaRPr lang="en-US">
            <a:solidFill>
              <a:schemeClr val="tx1"/>
            </a:solidFill>
          </a:endParaRPr>
        </a:p>
      </dgm:t>
    </dgm:pt>
    <dgm:pt modelId="{4CD071EA-BD79-4E0C-AF8F-55FF629D42E6}">
      <dgm:prSet phldrT="[Text]"/>
      <dgm:spPr/>
      <dgm:t>
        <a:bodyPr/>
        <a:lstStyle/>
        <a:p>
          <a:r>
            <a:rPr lang="en-US" b="1" dirty="0" smtClean="0">
              <a:solidFill>
                <a:schemeClr val="tx1"/>
              </a:solidFill>
            </a:rPr>
            <a:t>Only answer questions within your job responsibilities</a:t>
          </a:r>
          <a:endParaRPr lang="en-US" b="1" dirty="0">
            <a:solidFill>
              <a:schemeClr val="tx1"/>
            </a:solidFill>
          </a:endParaRPr>
        </a:p>
      </dgm:t>
    </dgm:pt>
    <dgm:pt modelId="{8704A950-54FA-4405-B269-0B34D980B07F}" type="parTrans" cxnId="{65C74EB5-DCDB-4D28-AE59-C5D8655B9EAC}">
      <dgm:prSet/>
      <dgm:spPr/>
      <dgm:t>
        <a:bodyPr/>
        <a:lstStyle/>
        <a:p>
          <a:endParaRPr lang="en-US">
            <a:solidFill>
              <a:schemeClr val="tx1"/>
            </a:solidFill>
          </a:endParaRPr>
        </a:p>
      </dgm:t>
    </dgm:pt>
    <dgm:pt modelId="{2482FA5A-CFB7-409F-9E2A-4C0AC6E41845}" type="sibTrans" cxnId="{65C74EB5-DCDB-4D28-AE59-C5D8655B9EAC}">
      <dgm:prSet/>
      <dgm:spPr/>
      <dgm:t>
        <a:bodyPr/>
        <a:lstStyle/>
        <a:p>
          <a:endParaRPr lang="en-US">
            <a:solidFill>
              <a:schemeClr val="tx1"/>
            </a:solidFill>
          </a:endParaRPr>
        </a:p>
      </dgm:t>
    </dgm:pt>
    <dgm:pt modelId="{3989C886-2EFF-4629-B5CC-18957A6027DB}">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solidFill>
                <a:schemeClr val="tx1"/>
              </a:solidFill>
            </a:rPr>
            <a:t>Provide false information</a:t>
          </a:r>
          <a:endParaRPr lang="en-US" b="1" dirty="0">
            <a:solidFill>
              <a:schemeClr val="tx1"/>
            </a:solidFill>
          </a:endParaRPr>
        </a:p>
      </dgm:t>
    </dgm:pt>
    <dgm:pt modelId="{874E3E47-1F7F-4B03-B238-E410BC60919F}" type="parTrans" cxnId="{7D52DF4F-8CEF-4AF3-9E72-3D3D38A0B56B}">
      <dgm:prSet/>
      <dgm:spPr/>
      <dgm:t>
        <a:bodyPr/>
        <a:lstStyle/>
        <a:p>
          <a:endParaRPr lang="en-US">
            <a:solidFill>
              <a:schemeClr val="tx1"/>
            </a:solidFill>
          </a:endParaRPr>
        </a:p>
      </dgm:t>
    </dgm:pt>
    <dgm:pt modelId="{1611ECB7-0B09-4354-8BEA-FEBA3E8C74C5}" type="sibTrans" cxnId="{7D52DF4F-8CEF-4AF3-9E72-3D3D38A0B56B}">
      <dgm:prSet/>
      <dgm:spPr/>
      <dgm:t>
        <a:bodyPr/>
        <a:lstStyle/>
        <a:p>
          <a:endParaRPr lang="en-US">
            <a:solidFill>
              <a:schemeClr val="tx1"/>
            </a:solidFill>
          </a:endParaRPr>
        </a:p>
      </dgm:t>
    </dgm:pt>
    <dgm:pt modelId="{166923C5-68FB-499A-B557-B463524D9B32}">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solidFill>
                <a:schemeClr val="tx1"/>
              </a:solidFill>
            </a:rPr>
            <a:t>Answer questions which are outside your responsibility / expertise</a:t>
          </a:r>
          <a:endParaRPr lang="en-US" b="1" dirty="0">
            <a:solidFill>
              <a:schemeClr val="tx1"/>
            </a:solidFill>
          </a:endParaRPr>
        </a:p>
      </dgm:t>
    </dgm:pt>
    <dgm:pt modelId="{667B630E-0585-493E-95F3-8353D76E9964}" type="parTrans" cxnId="{27F0F810-0A1F-4860-8050-DC60EBA6F2C0}">
      <dgm:prSet/>
      <dgm:spPr/>
      <dgm:t>
        <a:bodyPr/>
        <a:lstStyle/>
        <a:p>
          <a:endParaRPr lang="en-US">
            <a:solidFill>
              <a:schemeClr val="tx1"/>
            </a:solidFill>
          </a:endParaRPr>
        </a:p>
      </dgm:t>
    </dgm:pt>
    <dgm:pt modelId="{52BECE3B-0166-4EDD-96F1-14E8EA5B279E}" type="sibTrans" cxnId="{27F0F810-0A1F-4860-8050-DC60EBA6F2C0}">
      <dgm:prSet/>
      <dgm:spPr/>
      <dgm:t>
        <a:bodyPr/>
        <a:lstStyle/>
        <a:p>
          <a:endParaRPr lang="en-US">
            <a:solidFill>
              <a:schemeClr val="tx1"/>
            </a:solidFill>
          </a:endParaRPr>
        </a:p>
      </dgm:t>
    </dgm:pt>
    <dgm:pt modelId="{E11B1359-40DC-4295-ABEB-52646FD381BE}">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solidFill>
                <a:schemeClr val="tx1"/>
              </a:solidFill>
            </a:rPr>
            <a:t>Answer hypothetical questions</a:t>
          </a:r>
          <a:endParaRPr lang="en-US" b="1" dirty="0">
            <a:solidFill>
              <a:schemeClr val="tx1"/>
            </a:solidFill>
          </a:endParaRPr>
        </a:p>
      </dgm:t>
    </dgm:pt>
    <dgm:pt modelId="{EE93CBF2-192A-46A2-AE77-394EDEF735A0}" type="parTrans" cxnId="{D56AE098-B437-4E69-8782-3CC1F4FE66F4}">
      <dgm:prSet/>
      <dgm:spPr/>
      <dgm:t>
        <a:bodyPr/>
        <a:lstStyle/>
        <a:p>
          <a:endParaRPr lang="en-US">
            <a:solidFill>
              <a:schemeClr val="tx1"/>
            </a:solidFill>
          </a:endParaRPr>
        </a:p>
      </dgm:t>
    </dgm:pt>
    <dgm:pt modelId="{BE1ABA0B-EDFC-4924-B22A-035A7DD4EFDB}" type="sibTrans" cxnId="{D56AE098-B437-4E69-8782-3CC1F4FE66F4}">
      <dgm:prSet/>
      <dgm:spPr/>
      <dgm:t>
        <a:bodyPr/>
        <a:lstStyle/>
        <a:p>
          <a:endParaRPr lang="en-US">
            <a:solidFill>
              <a:schemeClr val="tx1"/>
            </a:solidFill>
          </a:endParaRPr>
        </a:p>
      </dgm:t>
    </dgm:pt>
    <dgm:pt modelId="{A41D01C2-A418-40DD-8DDA-417E2330807A}">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solidFill>
                <a:schemeClr val="tx1"/>
              </a:solidFill>
            </a:rPr>
            <a:t>Make any assumptions on the question or request</a:t>
          </a:r>
          <a:endParaRPr lang="en-US" b="1" dirty="0">
            <a:solidFill>
              <a:schemeClr val="tx1"/>
            </a:solidFill>
          </a:endParaRPr>
        </a:p>
      </dgm:t>
    </dgm:pt>
    <dgm:pt modelId="{B4D08AC9-5645-413C-8F76-D5E6EB4C61F6}" type="parTrans" cxnId="{6C7A9128-9FCC-4159-ACF2-482A81746E6E}">
      <dgm:prSet/>
      <dgm:spPr/>
      <dgm:t>
        <a:bodyPr/>
        <a:lstStyle/>
        <a:p>
          <a:endParaRPr lang="en-US">
            <a:solidFill>
              <a:schemeClr val="tx1"/>
            </a:solidFill>
          </a:endParaRPr>
        </a:p>
      </dgm:t>
    </dgm:pt>
    <dgm:pt modelId="{1BD7D540-7D85-427A-A1DC-33D8E966C4C7}" type="sibTrans" cxnId="{6C7A9128-9FCC-4159-ACF2-482A81746E6E}">
      <dgm:prSet/>
      <dgm:spPr/>
      <dgm:t>
        <a:bodyPr/>
        <a:lstStyle/>
        <a:p>
          <a:endParaRPr lang="en-US">
            <a:solidFill>
              <a:schemeClr val="tx1"/>
            </a:solidFill>
          </a:endParaRPr>
        </a:p>
      </dgm:t>
    </dgm:pt>
    <dgm:pt modelId="{59E812A0-3CA0-4CBD-B662-BF1440ADA339}">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solidFill>
                <a:schemeClr val="tx1"/>
              </a:solidFill>
            </a:rPr>
            <a:t>Talk superfluously to fill any silence</a:t>
          </a:r>
          <a:endParaRPr lang="en-US" b="1" dirty="0">
            <a:solidFill>
              <a:schemeClr val="tx1"/>
            </a:solidFill>
          </a:endParaRPr>
        </a:p>
      </dgm:t>
    </dgm:pt>
    <dgm:pt modelId="{B1B64404-076E-4CAE-924C-0137437B5F04}" type="parTrans" cxnId="{652DCE36-EE2E-4C52-99D0-E5E7AB4863A4}">
      <dgm:prSet/>
      <dgm:spPr/>
      <dgm:t>
        <a:bodyPr/>
        <a:lstStyle/>
        <a:p>
          <a:endParaRPr lang="en-US">
            <a:solidFill>
              <a:schemeClr val="tx1"/>
            </a:solidFill>
          </a:endParaRPr>
        </a:p>
      </dgm:t>
    </dgm:pt>
    <dgm:pt modelId="{7B1AE183-C223-48E2-BA3E-7FE272116561}" type="sibTrans" cxnId="{652DCE36-EE2E-4C52-99D0-E5E7AB4863A4}">
      <dgm:prSet/>
      <dgm:spPr/>
      <dgm:t>
        <a:bodyPr/>
        <a:lstStyle/>
        <a:p>
          <a:endParaRPr lang="en-US">
            <a:solidFill>
              <a:schemeClr val="tx1"/>
            </a:solidFill>
          </a:endParaRPr>
        </a:p>
      </dgm:t>
    </dgm:pt>
    <dgm:pt modelId="{C1F2A868-D055-4459-AF28-B6AC616CFA7C}">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solidFill>
                <a:schemeClr val="tx1"/>
              </a:solidFill>
            </a:rPr>
            <a:t>Say that something is impossible or would never happen</a:t>
          </a:r>
          <a:endParaRPr lang="en-US" b="1" dirty="0">
            <a:solidFill>
              <a:schemeClr val="tx1"/>
            </a:solidFill>
          </a:endParaRPr>
        </a:p>
      </dgm:t>
    </dgm:pt>
    <dgm:pt modelId="{63FB0E6D-9BD9-40A3-BC3E-BCECF1BE65B7}" type="parTrans" cxnId="{F6565995-E65F-4738-A335-3F80C3F801D3}">
      <dgm:prSet/>
      <dgm:spPr/>
      <dgm:t>
        <a:bodyPr/>
        <a:lstStyle/>
        <a:p>
          <a:endParaRPr lang="en-US">
            <a:solidFill>
              <a:schemeClr val="tx1"/>
            </a:solidFill>
          </a:endParaRPr>
        </a:p>
      </dgm:t>
    </dgm:pt>
    <dgm:pt modelId="{5AC7FABC-5BE9-4D0B-96A6-3B2E7AC9D1FF}" type="sibTrans" cxnId="{F6565995-E65F-4738-A335-3F80C3F801D3}">
      <dgm:prSet/>
      <dgm:spPr/>
      <dgm:t>
        <a:bodyPr/>
        <a:lstStyle/>
        <a:p>
          <a:endParaRPr lang="en-US">
            <a:solidFill>
              <a:schemeClr val="tx1"/>
            </a:solidFill>
          </a:endParaRPr>
        </a:p>
      </dgm:t>
    </dgm:pt>
    <dgm:pt modelId="{04C9A95D-24E6-4EE3-9B8B-E30B38CC930F}" type="pres">
      <dgm:prSet presAssocID="{9CCE155E-D69F-40F9-8DA2-822BA1C0D3F6}" presName="Name0" presStyleCnt="0">
        <dgm:presLayoutVars>
          <dgm:dir/>
          <dgm:animLvl val="lvl"/>
          <dgm:resizeHandles val="exact"/>
        </dgm:presLayoutVars>
      </dgm:prSet>
      <dgm:spPr/>
      <dgm:t>
        <a:bodyPr/>
        <a:lstStyle/>
        <a:p>
          <a:endParaRPr lang="en-US"/>
        </a:p>
      </dgm:t>
    </dgm:pt>
    <dgm:pt modelId="{FBA46D12-51A9-49F7-8A25-FAE56132F92E}" type="pres">
      <dgm:prSet presAssocID="{8D1DEF21-A9F1-45CD-98C9-9AEC293E2C57}" presName="composite" presStyleCnt="0"/>
      <dgm:spPr/>
    </dgm:pt>
    <dgm:pt modelId="{5B1B88F5-0EEC-4070-B8C6-C90E34860826}" type="pres">
      <dgm:prSet presAssocID="{8D1DEF21-A9F1-45CD-98C9-9AEC293E2C57}" presName="parTx" presStyleLbl="alignNode1" presStyleIdx="0" presStyleCnt="2">
        <dgm:presLayoutVars>
          <dgm:chMax val="0"/>
          <dgm:chPref val="0"/>
          <dgm:bulletEnabled val="1"/>
        </dgm:presLayoutVars>
      </dgm:prSet>
      <dgm:spPr/>
      <dgm:t>
        <a:bodyPr/>
        <a:lstStyle/>
        <a:p>
          <a:endParaRPr lang="en-US"/>
        </a:p>
      </dgm:t>
    </dgm:pt>
    <dgm:pt modelId="{18CD928E-84A2-4D53-B5C1-65244CBC2997}" type="pres">
      <dgm:prSet presAssocID="{8D1DEF21-A9F1-45CD-98C9-9AEC293E2C57}" presName="desTx" presStyleLbl="alignAccFollowNode1" presStyleIdx="0" presStyleCnt="2">
        <dgm:presLayoutVars>
          <dgm:bulletEnabled val="1"/>
        </dgm:presLayoutVars>
      </dgm:prSet>
      <dgm:spPr/>
      <dgm:t>
        <a:bodyPr/>
        <a:lstStyle/>
        <a:p>
          <a:endParaRPr lang="en-US"/>
        </a:p>
      </dgm:t>
    </dgm:pt>
    <dgm:pt modelId="{3FA0101B-41B5-469B-BE7A-899FF9957D79}" type="pres">
      <dgm:prSet presAssocID="{24D4DA57-C71E-44BD-B309-A09985A32C55}" presName="space" presStyleCnt="0"/>
      <dgm:spPr/>
    </dgm:pt>
    <dgm:pt modelId="{87944084-160A-4756-833C-72163AFCCC0A}" type="pres">
      <dgm:prSet presAssocID="{C4FAF2AB-8516-40A8-A096-21BDE4AE1F01}" presName="composite" presStyleCnt="0"/>
      <dgm:spPr/>
    </dgm:pt>
    <dgm:pt modelId="{1C72FF3C-B329-4CC0-B639-85FF2F531EE5}" type="pres">
      <dgm:prSet presAssocID="{C4FAF2AB-8516-40A8-A096-21BDE4AE1F01}" presName="parTx" presStyleLbl="alignNode1" presStyleIdx="1" presStyleCnt="2" custLinFactNeighborX="-372" custLinFactNeighborY="-2943">
        <dgm:presLayoutVars>
          <dgm:chMax val="0"/>
          <dgm:chPref val="0"/>
          <dgm:bulletEnabled val="1"/>
        </dgm:presLayoutVars>
      </dgm:prSet>
      <dgm:spPr/>
      <dgm:t>
        <a:bodyPr/>
        <a:lstStyle/>
        <a:p>
          <a:endParaRPr lang="en-US"/>
        </a:p>
      </dgm:t>
    </dgm:pt>
    <dgm:pt modelId="{40D01F5E-97FB-420C-A8EF-0DB74BAE9A4B}" type="pres">
      <dgm:prSet presAssocID="{C4FAF2AB-8516-40A8-A096-21BDE4AE1F01}" presName="desTx" presStyleLbl="alignAccFollowNode1" presStyleIdx="1" presStyleCnt="2">
        <dgm:presLayoutVars>
          <dgm:bulletEnabled val="1"/>
        </dgm:presLayoutVars>
      </dgm:prSet>
      <dgm:spPr/>
      <dgm:t>
        <a:bodyPr/>
        <a:lstStyle/>
        <a:p>
          <a:endParaRPr lang="en-US"/>
        </a:p>
      </dgm:t>
    </dgm:pt>
  </dgm:ptLst>
  <dgm:cxnLst>
    <dgm:cxn modelId="{D56AE098-B437-4E69-8782-3CC1F4FE66F4}" srcId="{C4FAF2AB-8516-40A8-A096-21BDE4AE1F01}" destId="{E11B1359-40DC-4295-ABEB-52646FD381BE}" srcOrd="4" destOrd="0" parTransId="{EE93CBF2-192A-46A2-AE77-394EDEF735A0}" sibTransId="{BE1ABA0B-EDFC-4924-B22A-035A7DD4EFDB}"/>
    <dgm:cxn modelId="{3001C1ED-13AF-4119-811B-CCFABB8CF85B}" type="presOf" srcId="{166923C5-68FB-499A-B557-B463524D9B32}" destId="{40D01F5E-97FB-420C-A8EF-0DB74BAE9A4B}" srcOrd="0" destOrd="3" presId="urn:microsoft.com/office/officeart/2005/8/layout/hList1"/>
    <dgm:cxn modelId="{0AD7EB63-6EA2-4ED2-8A10-5E3BDAA4F7D8}" type="presOf" srcId="{5C758C6D-98CC-4CCE-ABF5-875115249AE3}" destId="{18CD928E-84A2-4D53-B5C1-65244CBC2997}" srcOrd="0" destOrd="5" presId="urn:microsoft.com/office/officeart/2005/8/layout/hList1"/>
    <dgm:cxn modelId="{6C7A9128-9FCC-4159-ACF2-482A81746E6E}" srcId="{C4FAF2AB-8516-40A8-A096-21BDE4AE1F01}" destId="{A41D01C2-A418-40DD-8DDA-417E2330807A}" srcOrd="5" destOrd="0" parTransId="{B4D08AC9-5645-413C-8F76-D5E6EB4C61F6}" sibTransId="{1BD7D540-7D85-427A-A1DC-33D8E966C4C7}"/>
    <dgm:cxn modelId="{3FF2105F-4580-492D-BED5-592E708F826C}" type="presOf" srcId="{C4FAF2AB-8516-40A8-A096-21BDE4AE1F01}" destId="{1C72FF3C-B329-4CC0-B639-85FF2F531EE5}" srcOrd="0" destOrd="0" presId="urn:microsoft.com/office/officeart/2005/8/layout/hList1"/>
    <dgm:cxn modelId="{7D52DF4F-8CEF-4AF3-9E72-3D3D38A0B56B}" srcId="{C4FAF2AB-8516-40A8-A096-21BDE4AE1F01}" destId="{3989C886-2EFF-4629-B5CC-18957A6027DB}" srcOrd="2" destOrd="0" parTransId="{874E3E47-1F7F-4B03-B238-E410BC60919F}" sibTransId="{1611ECB7-0B09-4354-8BEA-FEBA3E8C74C5}"/>
    <dgm:cxn modelId="{F6565995-E65F-4738-A335-3F80C3F801D3}" srcId="{C4FAF2AB-8516-40A8-A096-21BDE4AE1F01}" destId="{C1F2A868-D055-4459-AF28-B6AC616CFA7C}" srcOrd="7" destOrd="0" parTransId="{63FB0E6D-9BD9-40A3-BC3E-BCECF1BE65B7}" sibTransId="{5AC7FABC-5BE9-4D0B-96A6-3B2E7AC9D1FF}"/>
    <dgm:cxn modelId="{4D28384D-BB9E-4836-A0D3-73929C86C9BA}" type="presOf" srcId="{97B61D86-5B7D-4891-B734-3BAA5F8B8008}" destId="{40D01F5E-97FB-420C-A8EF-0DB74BAE9A4B}" srcOrd="0" destOrd="1" presId="urn:microsoft.com/office/officeart/2005/8/layout/hList1"/>
    <dgm:cxn modelId="{42DD17EF-3CEA-47B6-AA69-A34DC0EB9994}" type="presOf" srcId="{A7CCE78C-3291-41D2-8BB0-513CCF98E1F1}" destId="{18CD928E-84A2-4D53-B5C1-65244CBC2997}" srcOrd="0" destOrd="4" presId="urn:microsoft.com/office/officeart/2005/8/layout/hList1"/>
    <dgm:cxn modelId="{0E6D5062-F67B-41E2-807B-B18EBC36F0FF}" type="presOf" srcId="{4CD071EA-BD79-4E0C-AF8F-55FF629D42E6}" destId="{18CD928E-84A2-4D53-B5C1-65244CBC2997}" srcOrd="0" destOrd="6" presId="urn:microsoft.com/office/officeart/2005/8/layout/hList1"/>
    <dgm:cxn modelId="{65C74EB5-DCDB-4D28-AE59-C5D8655B9EAC}" srcId="{8D1DEF21-A9F1-45CD-98C9-9AEC293E2C57}" destId="{4CD071EA-BD79-4E0C-AF8F-55FF629D42E6}" srcOrd="6" destOrd="0" parTransId="{8704A950-54FA-4405-B269-0B34D980B07F}" sibTransId="{2482FA5A-CFB7-409F-9E2A-4C0AC6E41845}"/>
    <dgm:cxn modelId="{2FB2EDCE-D815-477E-89D7-73506CCA9E72}" srcId="{9CCE155E-D69F-40F9-8DA2-822BA1C0D3F6}" destId="{8D1DEF21-A9F1-45CD-98C9-9AEC293E2C57}" srcOrd="0" destOrd="0" parTransId="{C54A4AF2-3D87-4567-83AF-8834774B5AC4}" sibTransId="{24D4DA57-C71E-44BD-B309-A09985A32C55}"/>
    <dgm:cxn modelId="{5F7BBC14-7CFE-4BEA-BBFE-43BEFB603A11}" type="presOf" srcId="{4007A953-91F2-400C-A72C-59F04A551477}" destId="{18CD928E-84A2-4D53-B5C1-65244CBC2997}" srcOrd="0" destOrd="3" presId="urn:microsoft.com/office/officeart/2005/8/layout/hList1"/>
    <dgm:cxn modelId="{C8115583-9C0A-4CB0-9157-506D20ABA89B}" type="presOf" srcId="{59E812A0-3CA0-4CBD-B662-BF1440ADA339}" destId="{40D01F5E-97FB-420C-A8EF-0DB74BAE9A4B}" srcOrd="0" destOrd="6" presId="urn:microsoft.com/office/officeart/2005/8/layout/hList1"/>
    <dgm:cxn modelId="{27F0F810-0A1F-4860-8050-DC60EBA6F2C0}" srcId="{C4FAF2AB-8516-40A8-A096-21BDE4AE1F01}" destId="{166923C5-68FB-499A-B557-B463524D9B32}" srcOrd="3" destOrd="0" parTransId="{667B630E-0585-493E-95F3-8353D76E9964}" sibTransId="{52BECE3B-0166-4EDD-96F1-14E8EA5B279E}"/>
    <dgm:cxn modelId="{E1CC164A-EC73-4114-9DE9-8CEAE8B2E840}" srcId="{8D1DEF21-A9F1-45CD-98C9-9AEC293E2C57}" destId="{A7CCE78C-3291-41D2-8BB0-513CCF98E1F1}" srcOrd="4" destOrd="0" parTransId="{56822407-A70F-4FA6-9318-45E3519F0E0C}" sibTransId="{7535A123-2B1E-431F-AB32-05B7F5B305F0}"/>
    <dgm:cxn modelId="{6FE14356-0141-46A6-A8F5-55A351C1C8FA}" type="presOf" srcId="{FE932E97-61B4-4A38-BDE0-A27D5F2CD7D2}" destId="{18CD928E-84A2-4D53-B5C1-65244CBC2997}" srcOrd="0" destOrd="1" presId="urn:microsoft.com/office/officeart/2005/8/layout/hList1"/>
    <dgm:cxn modelId="{6C3CD0B1-61A5-45AB-B2BB-4CD7539ECA5A}" type="presOf" srcId="{3989C886-2EFF-4629-B5CC-18957A6027DB}" destId="{40D01F5E-97FB-420C-A8EF-0DB74BAE9A4B}" srcOrd="0" destOrd="2" presId="urn:microsoft.com/office/officeart/2005/8/layout/hList1"/>
    <dgm:cxn modelId="{1B900140-FED3-44FF-8AAF-319DE015A04B}" type="presOf" srcId="{7F6607B1-693A-4B78-9A99-194EAF4ABA95}" destId="{40D01F5E-97FB-420C-A8EF-0DB74BAE9A4B}" srcOrd="0" destOrd="0" presId="urn:microsoft.com/office/officeart/2005/8/layout/hList1"/>
    <dgm:cxn modelId="{90B9F2AD-5A23-4717-9B8E-55826874100B}" srcId="{8D1DEF21-A9F1-45CD-98C9-9AEC293E2C57}" destId="{4007A953-91F2-400C-A72C-59F04A551477}" srcOrd="3" destOrd="0" parTransId="{C75A0A69-1675-4AAD-8665-853781815E79}" sibTransId="{6790DE43-EE1D-4C59-900E-56A77E5FAB8C}"/>
    <dgm:cxn modelId="{5FEF0751-FB4E-413E-B5E8-020141F145E0}" type="presOf" srcId="{C1F2A868-D055-4459-AF28-B6AC616CFA7C}" destId="{40D01F5E-97FB-420C-A8EF-0DB74BAE9A4B}" srcOrd="0" destOrd="7" presId="urn:microsoft.com/office/officeart/2005/8/layout/hList1"/>
    <dgm:cxn modelId="{046D7E92-4167-4D80-B67C-B2FCC99EFF29}" srcId="{9CCE155E-D69F-40F9-8DA2-822BA1C0D3F6}" destId="{C4FAF2AB-8516-40A8-A096-21BDE4AE1F01}" srcOrd="1" destOrd="0" parTransId="{04C6050D-F74C-461D-ACC1-599BA2CEC520}" sibTransId="{09FBE1B6-F6B0-4F66-9F33-78BFABC76330}"/>
    <dgm:cxn modelId="{652DCE36-EE2E-4C52-99D0-E5E7AB4863A4}" srcId="{C4FAF2AB-8516-40A8-A096-21BDE4AE1F01}" destId="{59E812A0-3CA0-4CBD-B662-BF1440ADA339}" srcOrd="6" destOrd="0" parTransId="{B1B64404-076E-4CAE-924C-0137437B5F04}" sibTransId="{7B1AE183-C223-48E2-BA3E-7FE272116561}"/>
    <dgm:cxn modelId="{DBBCEAC0-EE13-4879-B6FA-71468356F570}" srcId="{8D1DEF21-A9F1-45CD-98C9-9AEC293E2C57}" destId="{5C758C6D-98CC-4CCE-ABF5-875115249AE3}" srcOrd="5" destOrd="0" parTransId="{BA7ED9BB-6F80-4635-8BE3-0B882EDA4AC9}" sibTransId="{275DF44C-3385-4B5A-A05E-6B038D5244E9}"/>
    <dgm:cxn modelId="{3D203CAF-9B28-4BD2-B64E-1DB958F0FD60}" type="presOf" srcId="{F52F6B9F-B31A-46CB-806E-C91714BCA5A3}" destId="{18CD928E-84A2-4D53-B5C1-65244CBC2997}" srcOrd="0" destOrd="2" presId="urn:microsoft.com/office/officeart/2005/8/layout/hList1"/>
    <dgm:cxn modelId="{F85B8CA0-EE0A-4DEB-91D9-21F1D8EEE89E}" type="presOf" srcId="{E11B1359-40DC-4295-ABEB-52646FD381BE}" destId="{40D01F5E-97FB-420C-A8EF-0DB74BAE9A4B}" srcOrd="0" destOrd="4" presId="urn:microsoft.com/office/officeart/2005/8/layout/hList1"/>
    <dgm:cxn modelId="{52FCE86A-34DF-4F1C-9BC4-A11DB3CCC8ED}" srcId="{C4FAF2AB-8516-40A8-A096-21BDE4AE1F01}" destId="{7F6607B1-693A-4B78-9A99-194EAF4ABA95}" srcOrd="0" destOrd="0" parTransId="{7EF9166D-5CD0-49DF-90EE-8481CBAA611E}" sibTransId="{B4A6E430-D922-4240-A0C8-9F6E35E91C14}"/>
    <dgm:cxn modelId="{AECCB76F-B6DA-48A6-BC91-C5B72BD6E7E9}" srcId="{8D1DEF21-A9F1-45CD-98C9-9AEC293E2C57}" destId="{FE932E97-61B4-4A38-BDE0-A27D5F2CD7D2}" srcOrd="1" destOrd="0" parTransId="{E303AF9A-A111-434B-BAA4-D6D2CC78CCB9}" sibTransId="{7EB1808A-BC48-4101-BCA0-D627ACD1C383}"/>
    <dgm:cxn modelId="{5BD334A5-0481-49EC-906F-FCD06033419B}" type="presOf" srcId="{A41D01C2-A418-40DD-8DDA-417E2330807A}" destId="{40D01F5E-97FB-420C-A8EF-0DB74BAE9A4B}" srcOrd="0" destOrd="5" presId="urn:microsoft.com/office/officeart/2005/8/layout/hList1"/>
    <dgm:cxn modelId="{DE7008FB-55C4-47A9-9D58-E6557C6CB047}" type="presOf" srcId="{8D1DEF21-A9F1-45CD-98C9-9AEC293E2C57}" destId="{5B1B88F5-0EEC-4070-B8C6-C90E34860826}" srcOrd="0" destOrd="0" presId="urn:microsoft.com/office/officeart/2005/8/layout/hList1"/>
    <dgm:cxn modelId="{23825A31-8572-49B2-8B1B-42C649E26BE0}" srcId="{8D1DEF21-A9F1-45CD-98C9-9AEC293E2C57}" destId="{F52F6B9F-B31A-46CB-806E-C91714BCA5A3}" srcOrd="2" destOrd="0" parTransId="{41092A9B-5F7A-4E24-837E-ECC8E2B9AF65}" sibTransId="{E023F182-7BF2-46FB-8298-BB5B0B9430CA}"/>
    <dgm:cxn modelId="{8047D8FB-FDD2-40F2-8870-4CF59001E438}" type="presOf" srcId="{D794E38B-AD50-4D26-B74A-53BCA4D14AF9}" destId="{18CD928E-84A2-4D53-B5C1-65244CBC2997}" srcOrd="0" destOrd="0" presId="urn:microsoft.com/office/officeart/2005/8/layout/hList1"/>
    <dgm:cxn modelId="{4396571D-DDEB-439E-98FC-5CD1D602981C}" srcId="{8D1DEF21-A9F1-45CD-98C9-9AEC293E2C57}" destId="{D794E38B-AD50-4D26-B74A-53BCA4D14AF9}" srcOrd="0" destOrd="0" parTransId="{41459346-D413-43FA-A829-E97AB49ADFED}" sibTransId="{79276DCF-3EFB-4BCF-B7A9-0AD1F39ADE95}"/>
    <dgm:cxn modelId="{9FF871B6-8A06-4C2E-A46B-C20E444CAF98}" type="presOf" srcId="{9CCE155E-D69F-40F9-8DA2-822BA1C0D3F6}" destId="{04C9A95D-24E6-4EE3-9B8B-E30B38CC930F}" srcOrd="0" destOrd="0" presId="urn:microsoft.com/office/officeart/2005/8/layout/hList1"/>
    <dgm:cxn modelId="{B107F0AF-12AF-4E5A-A563-067CFA424782}" srcId="{C4FAF2AB-8516-40A8-A096-21BDE4AE1F01}" destId="{97B61D86-5B7D-4891-B734-3BAA5F8B8008}" srcOrd="1" destOrd="0" parTransId="{3B4B2F93-0625-405D-B5B9-4338C7D2B473}" sibTransId="{3BE0D118-C858-4A2F-AE8B-4BD0731FAEF6}"/>
    <dgm:cxn modelId="{5B14B454-E5E2-4B6F-A497-55CB8F780714}" type="presParOf" srcId="{04C9A95D-24E6-4EE3-9B8B-E30B38CC930F}" destId="{FBA46D12-51A9-49F7-8A25-FAE56132F92E}" srcOrd="0" destOrd="0" presId="urn:microsoft.com/office/officeart/2005/8/layout/hList1"/>
    <dgm:cxn modelId="{36D3CC42-BF86-43FB-8419-00599A754F97}" type="presParOf" srcId="{FBA46D12-51A9-49F7-8A25-FAE56132F92E}" destId="{5B1B88F5-0EEC-4070-B8C6-C90E34860826}" srcOrd="0" destOrd="0" presId="urn:microsoft.com/office/officeart/2005/8/layout/hList1"/>
    <dgm:cxn modelId="{D630792F-EAC8-4062-9810-B00BD0653560}" type="presParOf" srcId="{FBA46D12-51A9-49F7-8A25-FAE56132F92E}" destId="{18CD928E-84A2-4D53-B5C1-65244CBC2997}" srcOrd="1" destOrd="0" presId="urn:microsoft.com/office/officeart/2005/8/layout/hList1"/>
    <dgm:cxn modelId="{A1E1D103-A373-4FE1-BA4D-9B34859662BB}" type="presParOf" srcId="{04C9A95D-24E6-4EE3-9B8B-E30B38CC930F}" destId="{3FA0101B-41B5-469B-BE7A-899FF9957D79}" srcOrd="1" destOrd="0" presId="urn:microsoft.com/office/officeart/2005/8/layout/hList1"/>
    <dgm:cxn modelId="{060D07C1-8035-447B-9FBD-FCC2FB26DDBB}" type="presParOf" srcId="{04C9A95D-24E6-4EE3-9B8B-E30B38CC930F}" destId="{87944084-160A-4756-833C-72163AFCCC0A}" srcOrd="2" destOrd="0" presId="urn:microsoft.com/office/officeart/2005/8/layout/hList1"/>
    <dgm:cxn modelId="{2A36B0FD-E3ED-4F00-A0C8-E015E5396FE9}" type="presParOf" srcId="{87944084-160A-4756-833C-72163AFCCC0A}" destId="{1C72FF3C-B329-4CC0-B639-85FF2F531EE5}" srcOrd="0" destOrd="0" presId="urn:microsoft.com/office/officeart/2005/8/layout/hList1"/>
    <dgm:cxn modelId="{5A3C7819-E49F-4696-AB08-C185ABE08C71}" type="presParOf" srcId="{87944084-160A-4756-833C-72163AFCCC0A}" destId="{40D01F5E-97FB-420C-A8EF-0DB74BAE9A4B}"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9B5DF37-F994-49A7-BBC7-12B087B101F8}" type="datetimeFigureOut">
              <a:rPr lang="en-US"/>
              <a:pPr>
                <a:defRPr/>
              </a:pPr>
              <a:t>4/18/2014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28C01A9-909A-4A51-A1D1-DDC92AEA7350}"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28C01A9-909A-4A51-A1D1-DDC92AEA7350}" type="slidenum">
              <a:rPr lang="en-IN" smtClean="0"/>
              <a:pPr>
                <a:defRPr/>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fld id="{5EB0B79D-F3F1-434F-8990-642E7E55BD95}" type="slidenum">
              <a:rPr lang="en-US" sz="1200" smtClean="0">
                <a:latin typeface="Times" pitchFamily="18" charset="0"/>
              </a:rPr>
              <a:pPr>
                <a:defRPr/>
              </a:pPr>
              <a:t>12</a:t>
            </a:fld>
            <a:endParaRPr lang="en-US" sz="1200" smtClean="0">
              <a:latin typeface="Times" pitchFamily="18" charset="0"/>
            </a:endParaRPr>
          </a:p>
        </p:txBody>
      </p:sp>
      <p:sp>
        <p:nvSpPr>
          <p:cNvPr id="3072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30724" name="Rectangle 3"/>
          <p:cNvSpPr>
            <a:spLocks noGrp="1" noChangeArrowheads="1"/>
          </p:cNvSpPr>
          <p:nvPr>
            <p:ph type="body" idx="1"/>
          </p:nvPr>
        </p:nvSpPr>
        <p:spPr bwMode="auto">
          <a:xfrm>
            <a:off x="914400" y="4275138"/>
            <a:ext cx="5010150" cy="4452937"/>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7D512F-EA35-4199-9D38-A67756B14F12}" type="slidenum">
              <a:rPr lang="en-US"/>
              <a:pPr fontAlgn="base">
                <a:spcBef>
                  <a:spcPct val="0"/>
                </a:spcBef>
                <a:spcAft>
                  <a:spcPct val="0"/>
                </a:spcAft>
                <a:defRPr/>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1D087096-C7C6-4EF4-8340-7C63597B4C39}" type="datetimeFigureOut">
              <a:rPr lang="en-US" smtClean="0"/>
              <a:pPr/>
              <a:t>4/18/2014</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fld id="{5FF89D40-7183-4BC7-BF11-92B6BD996F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1D087096-C7C6-4EF4-8340-7C63597B4C39}" type="datetimeFigureOut">
              <a:rPr lang="en-US" smtClean="0"/>
              <a:pPr/>
              <a:t>4/18/2014</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fld id="{5FF89D40-7183-4BC7-BF11-92B6BD996F24}" type="slidenum">
              <a:rPr lang="en-US" smtClean="0"/>
              <a:pPr/>
              <a:t>‹#›</a:t>
            </a:fld>
            <a:endParaRPr lang="en-US"/>
          </a:p>
        </p:txBody>
      </p:sp>
      <p:grpSp>
        <p:nvGrpSpPr>
          <p:cNvPr id="7"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5"/>
          <p:cNvSpPr txBox="1">
            <a:spLocks/>
          </p:cNvSpPr>
          <p:nvPr userDrawn="1"/>
        </p:nvSpPr>
        <p:spPr>
          <a:xfrm>
            <a:off x="-32" y="6492899"/>
            <a:ext cx="1071570" cy="365101"/>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64F39B29-31D8-45C1-8B2A-56C4366E30CA}" type="datetime1">
              <a:rPr kumimoji="0" lang="en-US" sz="1500" b="0" i="0" u="none" strike="noStrike" kern="1200" cap="none" spc="0" normalizeH="0" baseline="0" noProof="0" smtClean="0">
                <a:ln>
                  <a:noFill/>
                </a:ln>
                <a:solidFill>
                  <a:schemeClr val="tx2"/>
                </a:solidFill>
                <a:effectLst/>
                <a:uLnTx/>
                <a:uFillTx/>
                <a:latin typeface="+mj-lt"/>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4/18/2014</a:t>
            </a:fld>
            <a:endParaRPr kumimoji="0" lang="en-IN" sz="1500" b="0" i="0" u="none" strike="noStrike" kern="1200" cap="none" spc="0" normalizeH="0" baseline="0" noProof="0" dirty="0">
              <a:ln>
                <a:noFill/>
              </a:ln>
              <a:solidFill>
                <a:schemeClr val="tx2"/>
              </a:solidFill>
              <a:effectLst/>
              <a:uLnTx/>
              <a:uFillTx/>
              <a:latin typeface="+mj-lt"/>
              <a:ea typeface="+mn-ea"/>
              <a:cs typeface="Arial" charset="0"/>
            </a:endParaRPr>
          </a:p>
        </p:txBody>
      </p:sp>
      <p:sp>
        <p:nvSpPr>
          <p:cNvPr id="9" name="Footer Placeholder 4"/>
          <p:cNvSpPr txBox="1">
            <a:spLocks/>
          </p:cNvSpPr>
          <p:nvPr userDrawn="1"/>
        </p:nvSpPr>
        <p:spPr>
          <a:xfrm>
            <a:off x="2571736" y="6356374"/>
            <a:ext cx="5357850" cy="501650"/>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1500" b="0" i="0" u="none" strike="noStrike" kern="1200" cap="none" spc="0" normalizeH="0" baseline="0" noProof="0" smtClean="0">
                <a:ln>
                  <a:noFill/>
                </a:ln>
                <a:solidFill>
                  <a:schemeClr val="tx2"/>
                </a:solidFill>
                <a:effectLst/>
                <a:uLnTx/>
                <a:uFillTx/>
                <a:latin typeface="+mj-lt"/>
                <a:ea typeface="+mn-ea"/>
                <a:cs typeface="Arial" charset="0"/>
              </a:rPr>
              <a:t>Confidential &amp; Not For Circulation  ©  </a:t>
            </a:r>
            <a:endParaRPr kumimoji="0" lang="en-IN" sz="1500" b="0" i="0" u="none" strike="noStrike" kern="1200" cap="none" spc="0" normalizeH="0" baseline="0" noProof="0" dirty="0">
              <a:ln>
                <a:noFill/>
              </a:ln>
              <a:solidFill>
                <a:schemeClr val="tx2"/>
              </a:solidFill>
              <a:effectLst/>
              <a:uLnTx/>
              <a:uFillTx/>
              <a:latin typeface="+mj-lt"/>
              <a:ea typeface="+mn-ea"/>
              <a:cs typeface="Arial" charset="0"/>
            </a:endParaRPr>
          </a:p>
        </p:txBody>
      </p:sp>
      <p:sp>
        <p:nvSpPr>
          <p:cNvPr id="10" name="Slide Number Placeholder 3"/>
          <p:cNvSpPr txBox="1">
            <a:spLocks/>
          </p:cNvSpPr>
          <p:nvPr userDrawn="1"/>
        </p:nvSpPr>
        <p:spPr>
          <a:xfrm>
            <a:off x="8501090" y="6500834"/>
            <a:ext cx="442858" cy="365101"/>
          </a:xfrm>
          <a:prstGeom prst="rect">
            <a:avLst/>
          </a:prstGeom>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500" b="0" i="0" u="none" strike="noStrike" kern="1200" cap="none" spc="0" normalizeH="0" baseline="0" noProof="0" dirty="0">
              <a:ln>
                <a:noFill/>
              </a:ln>
              <a:solidFill>
                <a:schemeClr val="tx2"/>
              </a:solidFill>
              <a:effectLst/>
              <a:uLnTx/>
              <a:uFillTx/>
              <a:latin typeface="+mj-lt"/>
              <a:ea typeface="+mn-ea"/>
              <a:cs typeface="Arial" charset="0"/>
            </a:endParaRPr>
          </a:p>
        </p:txBody>
      </p:sp>
      <p:pic>
        <p:nvPicPr>
          <p:cNvPr id="11" name="Picture 1"/>
          <p:cNvPicPr>
            <a:picLocks noChangeAspect="1" noChangeArrowheads="1"/>
          </p:cNvPicPr>
          <p:nvPr userDrawn="1"/>
        </p:nvPicPr>
        <p:blipFill>
          <a:blip r:embed="rId2" cstate="print"/>
          <a:srcRect/>
          <a:stretch>
            <a:fillRect/>
          </a:stretch>
        </p:blipFill>
        <p:spPr bwMode="auto">
          <a:xfrm>
            <a:off x="5429256" y="6530001"/>
            <a:ext cx="857256" cy="185147"/>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1D087096-C7C6-4EF4-8340-7C63597B4C39}" type="datetimeFigureOut">
              <a:rPr lang="en-US" smtClean="0"/>
              <a:pPr/>
              <a:t>4/18/2014</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fld id="{5FF89D40-7183-4BC7-BF11-92B6BD996F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163672" y="6250164"/>
            <a:ext cx="3786690" cy="365125"/>
          </a:xfrm>
          <a:prstGeom prst="rect">
            <a:avLst/>
          </a:prstGeom>
        </p:spPr>
        <p:txBody>
          <a:bodyPr/>
          <a:lstStyle/>
          <a:p>
            <a:fld id="{1D087096-C7C6-4EF4-8340-7C63597B4C39}" type="datetimeFigureOut">
              <a:rPr lang="en-US" smtClean="0"/>
              <a:pPr/>
              <a:t>4/18/2014</a:t>
            </a:fld>
            <a:endParaRPr lang="en-US"/>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3991088" y="6250163"/>
            <a:ext cx="1161826" cy="365125"/>
          </a:xfrm>
          <a:prstGeom prst="rect">
            <a:avLst/>
          </a:prstGeom>
        </p:spPr>
        <p:txBody>
          <a:bodyPr/>
          <a:lstStyle/>
          <a:p>
            <a:fld id="{5FF89D40-7183-4BC7-BF11-92B6BD996F24}"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163672" y="6250164"/>
            <a:ext cx="3786690" cy="365125"/>
          </a:xfrm>
          <a:prstGeom prst="rect">
            <a:avLst/>
          </a:prstGeom>
        </p:spPr>
        <p:txBody>
          <a:bodyPr/>
          <a:lstStyle/>
          <a:p>
            <a:fld id="{1D087096-C7C6-4EF4-8340-7C63597B4C39}" type="datetimeFigureOut">
              <a:rPr lang="en-US" smtClean="0"/>
              <a:pPr/>
              <a:t>4/18/2014</a:t>
            </a:fld>
            <a:endParaRPr lang="en-US"/>
          </a:p>
        </p:txBody>
      </p:sp>
      <p:sp>
        <p:nvSpPr>
          <p:cNvPr id="8" name="Footer Placeholder 7"/>
          <p:cNvSpPr>
            <a:spLocks noGrp="1"/>
          </p:cNvSpPr>
          <p:nvPr>
            <p:ph type="ftr" sz="quarter" idx="11"/>
          </p:nvPr>
        </p:nvSpPr>
        <p:spPr>
          <a:xfrm>
            <a:off x="193638" y="6250164"/>
            <a:ext cx="3786691"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3991088" y="6250163"/>
            <a:ext cx="1161826" cy="365125"/>
          </a:xfrm>
          <a:prstGeom prst="rect">
            <a:avLst/>
          </a:prstGeom>
        </p:spPr>
        <p:txBody>
          <a:bodyPr/>
          <a:lstStyle/>
          <a:p>
            <a:fld id="{5FF89D40-7183-4BC7-BF11-92B6BD996F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163672" y="6250164"/>
            <a:ext cx="3786690" cy="365125"/>
          </a:xfrm>
          <a:prstGeom prst="rect">
            <a:avLst/>
          </a:prstGeom>
        </p:spPr>
        <p:txBody>
          <a:bodyPr/>
          <a:lstStyle/>
          <a:p>
            <a:fld id="{1D087096-C7C6-4EF4-8340-7C63597B4C39}" type="datetimeFigureOut">
              <a:rPr lang="en-US" smtClean="0"/>
              <a:pPr/>
              <a:t>4/18/2014</a:t>
            </a:fld>
            <a:endParaRPr lang="en-US"/>
          </a:p>
        </p:txBody>
      </p:sp>
      <p:sp>
        <p:nvSpPr>
          <p:cNvPr id="4" name="Footer Placeholder 3"/>
          <p:cNvSpPr>
            <a:spLocks noGrp="1"/>
          </p:cNvSpPr>
          <p:nvPr>
            <p:ph type="ftr" sz="quarter" idx="11"/>
          </p:nvPr>
        </p:nvSpPr>
        <p:spPr>
          <a:xfrm>
            <a:off x="193638" y="6250164"/>
            <a:ext cx="3786691"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3991088" y="6250163"/>
            <a:ext cx="1161826" cy="365125"/>
          </a:xfrm>
          <a:prstGeom prst="rect">
            <a:avLst/>
          </a:prstGeom>
        </p:spPr>
        <p:txBody>
          <a:bodyPr/>
          <a:lstStyle/>
          <a:p>
            <a:fld id="{5FF89D40-7183-4BC7-BF11-92B6BD996F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a:xfrm>
            <a:off x="5163672" y="6250164"/>
            <a:ext cx="3786690" cy="365125"/>
          </a:xfrm>
          <a:prstGeom prst="rect">
            <a:avLst/>
          </a:prstGeom>
        </p:spPr>
        <p:txBody>
          <a:bodyPr/>
          <a:lstStyle/>
          <a:p>
            <a:fld id="{1D087096-C7C6-4EF4-8340-7C63597B4C39}" type="datetimeFigureOut">
              <a:rPr lang="en-US" smtClean="0"/>
              <a:pPr/>
              <a:t>4/18/2014</a:t>
            </a:fld>
            <a:endParaRPr lang="en-US"/>
          </a:p>
        </p:txBody>
      </p:sp>
      <p:sp>
        <p:nvSpPr>
          <p:cNvPr id="3" name="Footer Placeholder 2"/>
          <p:cNvSpPr>
            <a:spLocks noGrp="1"/>
          </p:cNvSpPr>
          <p:nvPr>
            <p:ph type="ftr" sz="quarter" idx="11"/>
          </p:nvPr>
        </p:nvSpPr>
        <p:spPr>
          <a:xfrm>
            <a:off x="193638" y="6250164"/>
            <a:ext cx="3786691"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3991088" y="6250163"/>
            <a:ext cx="1161826" cy="365125"/>
          </a:xfrm>
          <a:prstGeom prst="rect">
            <a:avLst/>
          </a:prstGeom>
        </p:spPr>
        <p:txBody>
          <a:bodyPr/>
          <a:lstStyle/>
          <a:p>
            <a:fld id="{5FF89D40-7183-4BC7-BF11-92B6BD996F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163672" y="6250164"/>
            <a:ext cx="3786690" cy="365125"/>
          </a:xfrm>
          <a:prstGeom prst="rect">
            <a:avLst/>
          </a:prstGeom>
        </p:spPr>
        <p:txBody>
          <a:bodyPr/>
          <a:lstStyle/>
          <a:p>
            <a:fld id="{1D087096-C7C6-4EF4-8340-7C63597B4C39}" type="datetimeFigureOut">
              <a:rPr lang="en-US" smtClean="0"/>
              <a:pPr/>
              <a:t>4/18/2014</a:t>
            </a:fld>
            <a:endParaRPr lang="en-US"/>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3991088" y="6250163"/>
            <a:ext cx="1161826" cy="365125"/>
          </a:xfrm>
          <a:prstGeom prst="rect">
            <a:avLst/>
          </a:prstGeom>
        </p:spPr>
        <p:txBody>
          <a:bodyPr/>
          <a:lstStyle/>
          <a:p>
            <a:fld id="{5FF89D40-7183-4BC7-BF11-92B6BD996F24}"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163672" y="6250164"/>
            <a:ext cx="3786690" cy="365125"/>
          </a:xfrm>
          <a:prstGeom prst="rect">
            <a:avLst/>
          </a:prstGeom>
        </p:spPr>
        <p:txBody>
          <a:bodyPr/>
          <a:lstStyle/>
          <a:p>
            <a:fld id="{1D087096-C7C6-4EF4-8340-7C63597B4C39}" type="datetimeFigureOut">
              <a:rPr lang="en-US" smtClean="0"/>
              <a:pPr/>
              <a:t>4/18/2014</a:t>
            </a:fld>
            <a:endParaRPr lang="en-US"/>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3991088" y="6250163"/>
            <a:ext cx="1161826" cy="365125"/>
          </a:xfrm>
          <a:prstGeom prst="rect">
            <a:avLst/>
          </a:prstGeom>
        </p:spPr>
        <p:txBody>
          <a:bodyPr/>
          <a:lstStyle/>
          <a:p>
            <a:fld id="{5FF89D40-7183-4BC7-BF11-92B6BD996F24}"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5"/>
          <p:cNvSpPr txBox="1">
            <a:spLocks/>
          </p:cNvSpPr>
          <p:nvPr userDrawn="1"/>
        </p:nvSpPr>
        <p:spPr>
          <a:xfrm>
            <a:off x="-32" y="6492899"/>
            <a:ext cx="1071570" cy="365101"/>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64F39B29-31D8-45C1-8B2A-56C4366E30CA}" type="datetime1">
              <a:rPr kumimoji="0" lang="en-US" sz="1500" b="0" i="0" u="none" strike="noStrike" kern="1200" cap="none" spc="0" normalizeH="0" baseline="0" noProof="0" smtClean="0">
                <a:ln>
                  <a:noFill/>
                </a:ln>
                <a:solidFill>
                  <a:schemeClr val="tx2"/>
                </a:solidFill>
                <a:effectLst/>
                <a:uLnTx/>
                <a:uFillTx/>
                <a:latin typeface="+mj-lt"/>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4/18/2014</a:t>
            </a:fld>
            <a:endParaRPr kumimoji="0" lang="en-IN" sz="1500" b="0" i="0" u="none" strike="noStrike" kern="1200" cap="none" spc="0" normalizeH="0" baseline="0" noProof="0" dirty="0">
              <a:ln>
                <a:noFill/>
              </a:ln>
              <a:solidFill>
                <a:schemeClr val="tx2"/>
              </a:solidFill>
              <a:effectLst/>
              <a:uLnTx/>
              <a:uFillTx/>
              <a:latin typeface="+mj-lt"/>
              <a:ea typeface="+mn-ea"/>
              <a:cs typeface="Arial" charset="0"/>
            </a:endParaRPr>
          </a:p>
        </p:txBody>
      </p:sp>
      <p:sp>
        <p:nvSpPr>
          <p:cNvPr id="25" name="Footer Placeholder 4"/>
          <p:cNvSpPr txBox="1">
            <a:spLocks/>
          </p:cNvSpPr>
          <p:nvPr userDrawn="1"/>
        </p:nvSpPr>
        <p:spPr>
          <a:xfrm>
            <a:off x="2571736" y="6356374"/>
            <a:ext cx="5357850" cy="501650"/>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1500" b="0" i="0" u="none" strike="noStrike" kern="1200" cap="none" spc="0" normalizeH="0" baseline="0" noProof="0" smtClean="0">
                <a:ln>
                  <a:noFill/>
                </a:ln>
                <a:solidFill>
                  <a:schemeClr val="tx2"/>
                </a:solidFill>
                <a:effectLst/>
                <a:uLnTx/>
                <a:uFillTx/>
                <a:latin typeface="+mj-lt"/>
                <a:ea typeface="+mn-ea"/>
                <a:cs typeface="Arial" charset="0"/>
              </a:rPr>
              <a:t>Confidential &amp; Not For Circulation  ©  </a:t>
            </a:r>
            <a:endParaRPr kumimoji="0" lang="en-IN" sz="1500" b="0" i="0" u="none" strike="noStrike" kern="1200" cap="none" spc="0" normalizeH="0" baseline="0" noProof="0" dirty="0">
              <a:ln>
                <a:noFill/>
              </a:ln>
              <a:solidFill>
                <a:schemeClr val="tx2"/>
              </a:solidFill>
              <a:effectLst/>
              <a:uLnTx/>
              <a:uFillTx/>
              <a:latin typeface="+mj-lt"/>
              <a:ea typeface="+mn-ea"/>
              <a:cs typeface="Arial" charset="0"/>
            </a:endParaRPr>
          </a:p>
        </p:txBody>
      </p:sp>
      <p:sp>
        <p:nvSpPr>
          <p:cNvPr id="26" name="Slide Number Placeholder 3"/>
          <p:cNvSpPr txBox="1">
            <a:spLocks/>
          </p:cNvSpPr>
          <p:nvPr userDrawn="1"/>
        </p:nvSpPr>
        <p:spPr>
          <a:xfrm>
            <a:off x="8629736" y="6500834"/>
            <a:ext cx="442858" cy="365101"/>
          </a:xfrm>
          <a:prstGeom prst="rect">
            <a:avLst/>
          </a:prstGeom>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fld id="{B13F3612-1CC1-4600-A3E1-B34649D67F2F}" type="slidenum">
              <a:rPr kumimoji="0" lang="en-IN" sz="1500" b="0" i="0" u="none" strike="noStrike" kern="1200" cap="none" spc="0" normalizeH="0" baseline="0" noProof="0" smtClean="0">
                <a:ln>
                  <a:noFill/>
                </a:ln>
                <a:solidFill>
                  <a:schemeClr val="tx2"/>
                </a:solidFill>
                <a:effectLst/>
                <a:uLnTx/>
                <a:uFillTx/>
                <a:latin typeface="+mj-lt"/>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IN" sz="1500" b="0" i="0" u="none" strike="noStrike" kern="1200" cap="none" spc="0" normalizeH="0" baseline="0" noProof="0" dirty="0">
              <a:ln>
                <a:noFill/>
              </a:ln>
              <a:solidFill>
                <a:schemeClr val="tx2"/>
              </a:solidFill>
              <a:effectLst/>
              <a:uLnTx/>
              <a:uFillTx/>
              <a:latin typeface="+mj-lt"/>
              <a:ea typeface="+mn-ea"/>
              <a:cs typeface="Arial" charset="0"/>
            </a:endParaRPr>
          </a:p>
        </p:txBody>
      </p:sp>
      <p:pic>
        <p:nvPicPr>
          <p:cNvPr id="27" name="Picture 1"/>
          <p:cNvPicPr>
            <a:picLocks noChangeAspect="1" noChangeArrowheads="1"/>
          </p:cNvPicPr>
          <p:nvPr userDrawn="1"/>
        </p:nvPicPr>
        <p:blipFill>
          <a:blip r:embed="rId13" cstate="print"/>
          <a:srcRect/>
          <a:stretch>
            <a:fillRect/>
          </a:stretch>
        </p:blipFill>
        <p:spPr bwMode="auto">
          <a:xfrm>
            <a:off x="5429256" y="6530001"/>
            <a:ext cx="857256" cy="18514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mailto:Moin@pvcon.in"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642918"/>
            <a:ext cx="8143932" cy="1780108"/>
          </a:xfrm>
        </p:spPr>
        <p:txBody>
          <a:bodyPr>
            <a:noAutofit/>
          </a:bodyPr>
          <a:lstStyle/>
          <a:p>
            <a:pPr>
              <a:defRPr/>
            </a:pPr>
            <a:r>
              <a:rPr lang="en-US" sz="2500" b="1" dirty="0" smtClean="0">
                <a:cs typeface="Arial" pitchFamily="34" charset="0"/>
              </a:rPr>
              <a:t>A </a:t>
            </a:r>
            <a:br>
              <a:rPr lang="en-US" sz="2500" b="1" dirty="0" smtClean="0">
                <a:cs typeface="Arial" pitchFamily="34" charset="0"/>
              </a:rPr>
            </a:br>
            <a:r>
              <a:rPr lang="en-US" sz="2500" b="1" dirty="0" smtClean="0">
                <a:cs typeface="Arial" pitchFamily="34" charset="0"/>
              </a:rPr>
              <a:t>PVCON Pharmacovigilance Consulting &amp; Auditing Services</a:t>
            </a:r>
            <a:br>
              <a:rPr lang="en-US" sz="2500" b="1" dirty="0" smtClean="0">
                <a:cs typeface="Arial" pitchFamily="34" charset="0"/>
              </a:rPr>
            </a:br>
            <a:r>
              <a:rPr lang="en-US" sz="2500" b="1" dirty="0" smtClean="0">
                <a:cs typeface="Arial" pitchFamily="34" charset="0"/>
              </a:rPr>
              <a:t>Presentation </a:t>
            </a:r>
            <a:endParaRPr lang="en-US" sz="2500" dirty="0">
              <a:latin typeface="Verdana" pitchFamily="34" charset="0"/>
              <a:ea typeface="Verdana" pitchFamily="34" charset="0"/>
              <a:cs typeface="Verdana" pitchFamily="34" charset="0"/>
            </a:endParaRPr>
          </a:p>
        </p:txBody>
      </p:sp>
      <p:pic>
        <p:nvPicPr>
          <p:cNvPr id="5" name="Picture 1"/>
          <p:cNvPicPr>
            <a:picLocks noChangeAspect="1" noChangeArrowheads="1"/>
          </p:cNvPicPr>
          <p:nvPr/>
        </p:nvPicPr>
        <p:blipFill>
          <a:blip r:embed="rId3" cstate="print"/>
          <a:srcRect/>
          <a:stretch>
            <a:fillRect/>
          </a:stretch>
        </p:blipFill>
        <p:spPr bwMode="auto">
          <a:xfrm>
            <a:off x="3000375" y="2786058"/>
            <a:ext cx="3219450" cy="695325"/>
          </a:xfrm>
          <a:prstGeom prst="rect">
            <a:avLst/>
          </a:prstGeom>
          <a:noFill/>
          <a:ln w="9525">
            <a:noFill/>
            <a:miter lim="800000"/>
            <a:headEnd/>
            <a:tailEnd/>
          </a:ln>
        </p:spPr>
      </p:pic>
      <p:sp>
        <p:nvSpPr>
          <p:cNvPr id="6" name="TextBox 5"/>
          <p:cNvSpPr txBox="1"/>
          <p:nvPr/>
        </p:nvSpPr>
        <p:spPr>
          <a:xfrm>
            <a:off x="0" y="3500438"/>
            <a:ext cx="9144000" cy="2554545"/>
          </a:xfrm>
          <a:prstGeom prst="rect">
            <a:avLst/>
          </a:prstGeom>
          <a:noFill/>
        </p:spPr>
        <p:txBody>
          <a:bodyPr>
            <a:spAutoFit/>
          </a:bodyPr>
          <a:lstStyle/>
          <a:p>
            <a:pPr algn="ctr">
              <a:defRPr/>
            </a:pPr>
            <a:r>
              <a:rPr lang="en-US" sz="3200" b="1" dirty="0">
                <a:latin typeface="+mn-lt"/>
                <a:cs typeface="Arial" pitchFamily="34" charset="0"/>
              </a:rPr>
              <a:t> </a:t>
            </a:r>
          </a:p>
          <a:p>
            <a:pPr algn="ctr">
              <a:defRPr/>
            </a:pPr>
            <a:r>
              <a:rPr lang="en-US" sz="3200" b="1" dirty="0">
                <a:solidFill>
                  <a:srgbClr val="FF0000"/>
                </a:solidFill>
                <a:effectLst>
                  <a:outerShdw blurRad="38100" dist="38100" dir="2700000" algn="tl">
                    <a:srgbClr val="000000">
                      <a:alpha val="43137"/>
                    </a:srgbClr>
                  </a:outerShdw>
                </a:effectLst>
                <a:latin typeface="+mn-lt"/>
                <a:cs typeface="Arial" pitchFamily="34" charset="0"/>
              </a:rPr>
              <a:t>MOIN DON</a:t>
            </a:r>
          </a:p>
          <a:p>
            <a:pPr algn="ctr">
              <a:defRPr/>
            </a:pPr>
            <a:r>
              <a:rPr lang="en-US" sz="3200" b="1" dirty="0" smtClean="0">
                <a:latin typeface="+mn-lt"/>
                <a:cs typeface="Arial" pitchFamily="34" charset="0"/>
              </a:rPr>
              <a:t>CEO &amp; FOUNDER</a:t>
            </a:r>
            <a:endParaRPr lang="en-US" sz="3200" b="1" dirty="0">
              <a:latin typeface="+mn-lt"/>
              <a:cs typeface="Arial" pitchFamily="34" charset="0"/>
            </a:endParaRPr>
          </a:p>
          <a:p>
            <a:pPr algn="ctr">
              <a:defRPr/>
            </a:pPr>
            <a:r>
              <a:rPr lang="en-US" sz="3200" b="1" dirty="0">
                <a:latin typeface="+mn-lt"/>
                <a:cs typeface="Arial" pitchFamily="34" charset="0"/>
              </a:rPr>
              <a:t> </a:t>
            </a:r>
          </a:p>
          <a:p>
            <a:pPr algn="ctr">
              <a:defRPr/>
            </a:pPr>
            <a:r>
              <a:rPr lang="en-US" sz="3200" b="1" dirty="0">
                <a:latin typeface="+mn-lt"/>
                <a:cs typeface="Arial" pitchFamily="34" charset="0"/>
              </a:rPr>
              <a:t>  </a:t>
            </a:r>
            <a:endParaRPr lang="en-IN" sz="3200" b="1" dirty="0">
              <a:latin typeface="+mn-lt"/>
              <a:cs typeface="Arial" pitchFamily="34" charset="0"/>
            </a:endParaRPr>
          </a:p>
        </p:txBody>
      </p:sp>
    </p:spTree>
    <p:extLst>
      <p:ext uri="{BB962C8B-B14F-4D97-AF65-F5344CB8AC3E}">
        <p14:creationId xmlns="" xmlns:p14="http://schemas.microsoft.com/office/powerpoint/2010/main" val="3738921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2263775"/>
            <a:ext cx="8610600" cy="4572000"/>
          </a:xfrm>
        </p:spPr>
        <p:txBody>
          <a:bodyPr rtlCol="0">
            <a:normAutofit/>
          </a:bodyPr>
          <a:lstStyle/>
          <a:p>
            <a:pPr marL="0" indent="0" algn="ctr" fontAlgn="auto">
              <a:spcAft>
                <a:spcPts val="0"/>
              </a:spcAft>
              <a:buFont typeface="Symbol" pitchFamily="18" charset="2"/>
              <a:buNone/>
              <a:defRPr/>
            </a:pPr>
            <a:endParaRPr lang="en-US" sz="2800" b="1" u="sng" dirty="0">
              <a:solidFill>
                <a:schemeClr val="accent1">
                  <a:lumMod val="75000"/>
                </a:schemeClr>
              </a:solidFill>
            </a:endParaRPr>
          </a:p>
        </p:txBody>
      </p:sp>
      <p:graphicFrame>
        <p:nvGraphicFramePr>
          <p:cNvPr id="4" name="Diagram 3"/>
          <p:cNvGraphicFramePr/>
          <p:nvPr/>
        </p:nvGraphicFramePr>
        <p:xfrm>
          <a:off x="179512" y="1484784"/>
          <a:ext cx="871296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68313" y="457200"/>
            <a:ext cx="8280400" cy="584200"/>
          </a:xfrm>
          <a:prstGeom prst="rect">
            <a:avLst/>
          </a:prstGeom>
        </p:spPr>
        <p:txBody>
          <a:bodyPr>
            <a:spAutoFit/>
          </a:bodyPr>
          <a:lstStyle/>
          <a:p>
            <a:pPr algn="ctr" fontAlgn="auto">
              <a:spcAft>
                <a:spcPts val="0"/>
              </a:spcAft>
              <a:defRPr/>
            </a:pPr>
            <a:r>
              <a:rPr lang="en-US" sz="3200" b="1" u="sng" dirty="0">
                <a:solidFill>
                  <a:schemeClr val="bg1"/>
                </a:solidFill>
                <a:latin typeface="+mn-lt"/>
              </a:rPr>
              <a:t>Global </a:t>
            </a:r>
            <a:r>
              <a:rPr lang="en-US" sz="3200" b="1" u="sng" dirty="0" err="1">
                <a:solidFill>
                  <a:schemeClr val="bg1"/>
                </a:solidFill>
                <a:latin typeface="+mn-lt"/>
              </a:rPr>
              <a:t>Pharmacovigilance</a:t>
            </a:r>
            <a:r>
              <a:rPr lang="en-US" sz="3200" b="1" u="sng" dirty="0">
                <a:solidFill>
                  <a:schemeClr val="bg1"/>
                </a:solidFill>
                <a:latin typeface="+mn-lt"/>
              </a:rPr>
              <a:t> Inspection Trends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Abadi MT Condensed Extra Bold"/>
                <a:cs typeface="Abadi MT Condensed Extra Bold"/>
              </a:rPr>
              <a:t>Agenda</a:t>
            </a:r>
            <a:endParaRPr lang="en-GB" dirty="0">
              <a:latin typeface="Abadi MT Condensed Extra Bold"/>
              <a:cs typeface="Abadi MT Condensed Extra Bold"/>
            </a:endParaRPr>
          </a:p>
        </p:txBody>
      </p:sp>
      <p:sp>
        <p:nvSpPr>
          <p:cNvPr id="3" name="Content Placeholder 2"/>
          <p:cNvSpPr>
            <a:spLocks noGrp="1"/>
          </p:cNvSpPr>
          <p:nvPr>
            <p:ph idx="1"/>
          </p:nvPr>
        </p:nvSpPr>
        <p:spPr>
          <a:xfrm>
            <a:off x="457200" y="1828800"/>
            <a:ext cx="8229600" cy="4648200"/>
          </a:xfrm>
        </p:spPr>
        <p:txBody>
          <a:bodyPr>
            <a:normAutofit/>
          </a:bodyPr>
          <a:lstStyle/>
          <a:p>
            <a:pPr>
              <a:lnSpc>
                <a:spcPct val="200000"/>
              </a:lnSpc>
              <a:spcBef>
                <a:spcPts val="0"/>
              </a:spcBef>
              <a:defRPr/>
            </a:pPr>
            <a:r>
              <a:rPr lang="en-US" b="1" dirty="0" err="1" smtClean="0">
                <a:cs typeface="Lucida Sans Unicode"/>
              </a:rPr>
              <a:t>Pharmacovigilance</a:t>
            </a:r>
            <a:r>
              <a:rPr lang="en-US" b="1" dirty="0" smtClean="0">
                <a:cs typeface="Lucida Sans Unicode"/>
              </a:rPr>
              <a:t> is a SERIOUS BUSINESS</a:t>
            </a:r>
            <a:endParaRPr lang="en-GB" b="1" dirty="0" smtClean="0">
              <a:cs typeface="Lucida Sans Unicode"/>
            </a:endParaRPr>
          </a:p>
          <a:p>
            <a:pPr>
              <a:lnSpc>
                <a:spcPct val="200000"/>
              </a:lnSpc>
              <a:spcBef>
                <a:spcPts val="0"/>
              </a:spcBef>
              <a:defRPr/>
            </a:pPr>
            <a:r>
              <a:rPr lang="en-US" b="1" dirty="0">
                <a:cs typeface="Lucida Sans Unicode"/>
              </a:rPr>
              <a:t>PV Inspections</a:t>
            </a:r>
            <a:endParaRPr lang="en-GB" b="1" dirty="0">
              <a:cs typeface="Lucida Sans Unicode"/>
            </a:endParaRPr>
          </a:p>
          <a:p>
            <a:pPr>
              <a:lnSpc>
                <a:spcPct val="200000"/>
              </a:lnSpc>
              <a:spcBef>
                <a:spcPts val="0"/>
              </a:spcBef>
              <a:defRPr/>
            </a:pPr>
            <a:r>
              <a:rPr lang="en-US" b="1" dirty="0">
                <a:cs typeface="Lucida Sans Unicode"/>
              </a:rPr>
              <a:t>Best Practices to Face PV Inspections</a:t>
            </a:r>
            <a:endParaRPr lang="en-GB" b="1" dirty="0">
              <a:cs typeface="Lucida Sans Unicode"/>
            </a:endParaRPr>
          </a:p>
          <a:p>
            <a:pPr>
              <a:lnSpc>
                <a:spcPct val="200000"/>
              </a:lnSpc>
              <a:spcBef>
                <a:spcPts val="0"/>
              </a:spcBef>
              <a:defRPr/>
            </a:pPr>
            <a:r>
              <a:rPr lang="en-US" b="1" dirty="0" smtClean="0">
                <a:cs typeface="Lucida Sans Unicode"/>
              </a:rPr>
              <a:t>Internal PV Audits – Types &amp; Basic Principles </a:t>
            </a:r>
            <a:r>
              <a:rPr lang="en-US" sz="3600" b="1" dirty="0" smtClean="0">
                <a:solidFill>
                  <a:srgbClr val="FF0000"/>
                </a:solidFill>
                <a:cs typeface="Lucida Sans Unicode"/>
              </a:rPr>
              <a:t>?</a:t>
            </a:r>
          </a:p>
          <a:p>
            <a:pPr>
              <a:lnSpc>
                <a:spcPct val="200000"/>
              </a:lnSpc>
              <a:spcBef>
                <a:spcPts val="0"/>
              </a:spcBef>
              <a:defRPr/>
            </a:pPr>
            <a:r>
              <a:rPr lang="en-US" b="1" dirty="0" smtClean="0">
                <a:cs typeface="Lucida Sans Unicode"/>
              </a:rPr>
              <a:t>Audit Process in details </a:t>
            </a:r>
            <a:r>
              <a:rPr lang="en-US" sz="3200" b="1" dirty="0" smtClean="0">
                <a:solidFill>
                  <a:srgbClr val="FF0000"/>
                </a:solidFill>
                <a:cs typeface="Lucida Sans Unicode"/>
              </a:rPr>
              <a:t>?</a:t>
            </a:r>
            <a:endParaRPr lang="en-US" sz="3200" b="1" dirty="0" smtClean="0">
              <a:cs typeface="Lucida Sans Unicode"/>
            </a:endParaRPr>
          </a:p>
          <a:p>
            <a:pPr marL="119062" indent="0">
              <a:lnSpc>
                <a:spcPct val="200000"/>
              </a:lnSpc>
              <a:spcBef>
                <a:spcPts val="0"/>
              </a:spcBef>
              <a:buFont typeface="Wingdings 2" pitchFamily="18" charset="2"/>
              <a:buNone/>
              <a:defRPr/>
            </a:pPr>
            <a:endParaRPr lang="en-GB"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npo00000d"/>
          <p:cNvPicPr>
            <a:picLocks noChangeAspect="1" noChangeArrowheads="1"/>
          </p:cNvPicPr>
          <p:nvPr/>
        </p:nvPicPr>
        <p:blipFill>
          <a:blip r:embed="rId3" cstate="print"/>
          <a:srcRect/>
          <a:stretch>
            <a:fillRect/>
          </a:stretch>
        </p:blipFill>
        <p:spPr bwMode="auto">
          <a:xfrm>
            <a:off x="251520" y="947738"/>
            <a:ext cx="8640960" cy="4962525"/>
          </a:xfrm>
          <a:prstGeom prst="rect">
            <a:avLst/>
          </a:prstGeom>
          <a:noFill/>
          <a:ln w="19050" algn="ctr">
            <a:noFill/>
            <a:miter lim="800000"/>
            <a:headEnd/>
            <a:tailEnd/>
          </a:ln>
        </p:spPr>
      </p:pic>
      <p:pic>
        <p:nvPicPr>
          <p:cNvPr id="13315" name="Picture 3" descr="clear"/>
          <p:cNvPicPr>
            <a:picLocks noChangeAspect="1" noChangeArrowheads="1"/>
          </p:cNvPicPr>
          <p:nvPr/>
        </p:nvPicPr>
        <p:blipFill>
          <a:blip r:embed="rId4"/>
          <a:srcRect l="-380000" t="-380000"/>
          <a:stretch>
            <a:fillRect/>
          </a:stretch>
        </p:blipFill>
        <p:spPr bwMode="auto">
          <a:xfrm>
            <a:off x="3549650" y="1906588"/>
            <a:ext cx="9525" cy="352425"/>
          </a:xfrm>
          <a:prstGeom prst="rect">
            <a:avLst/>
          </a:prstGeom>
          <a:noFill/>
          <a:ln w="9525" algn="ctr">
            <a:noFill/>
            <a:miter lim="800000"/>
            <a:headEnd/>
            <a:tailEnd/>
          </a:ln>
        </p:spPr>
      </p:pic>
      <p:pic>
        <p:nvPicPr>
          <p:cNvPr id="13316" name="Picture 4" descr="clear"/>
          <p:cNvPicPr>
            <a:picLocks noChangeAspect="1" noChangeArrowheads="1"/>
          </p:cNvPicPr>
          <p:nvPr/>
        </p:nvPicPr>
        <p:blipFill>
          <a:blip r:embed="rId4"/>
          <a:srcRect l="-380000" t="-380000"/>
          <a:stretch>
            <a:fillRect/>
          </a:stretch>
        </p:blipFill>
        <p:spPr bwMode="auto">
          <a:xfrm>
            <a:off x="4203700" y="1906588"/>
            <a:ext cx="9525" cy="352425"/>
          </a:xfrm>
          <a:prstGeom prst="rect">
            <a:avLst/>
          </a:prstGeom>
          <a:noFill/>
          <a:ln w="9525" algn="ctr">
            <a:noFill/>
            <a:miter lim="800000"/>
            <a:headEnd/>
            <a:tailEnd/>
          </a:ln>
        </p:spPr>
      </p:pic>
      <p:pic>
        <p:nvPicPr>
          <p:cNvPr id="13317" name="Picture 5" descr="clear"/>
          <p:cNvPicPr>
            <a:picLocks noChangeAspect="1" noChangeArrowheads="1"/>
          </p:cNvPicPr>
          <p:nvPr/>
        </p:nvPicPr>
        <p:blipFill>
          <a:blip r:embed="rId4"/>
          <a:srcRect l="-380000" t="-380000"/>
          <a:stretch>
            <a:fillRect/>
          </a:stretch>
        </p:blipFill>
        <p:spPr bwMode="auto">
          <a:xfrm>
            <a:off x="6029325" y="1906588"/>
            <a:ext cx="9525" cy="352425"/>
          </a:xfrm>
          <a:prstGeom prst="rect">
            <a:avLst/>
          </a:prstGeom>
          <a:noFill/>
          <a:ln w="9525" algn="ctr">
            <a:noFill/>
            <a:miter lim="800000"/>
            <a:headEnd/>
            <a:tailEnd/>
          </a:ln>
        </p:spPr>
      </p:pic>
      <p:sp>
        <p:nvSpPr>
          <p:cNvPr id="513030" name="Text Box 6"/>
          <p:cNvSpPr txBox="1">
            <a:spLocks noChangeArrowheads="1"/>
          </p:cNvSpPr>
          <p:nvPr/>
        </p:nvSpPr>
        <p:spPr bwMode="auto">
          <a:xfrm>
            <a:off x="179512" y="-171400"/>
            <a:ext cx="8640960" cy="1074653"/>
          </a:xfrm>
          <a:prstGeom prst="rect">
            <a:avLst/>
          </a:prstGeom>
          <a:noFill/>
          <a:ln w="12700" algn="ctr">
            <a:noFill/>
            <a:miter lim="800000"/>
            <a:headEnd/>
            <a:tailEnd/>
          </a:ln>
        </p:spPr>
        <p:txBody>
          <a:bodyPr wrap="square" lIns="90488" tIns="44450" rIns="90488" bIns="44450">
            <a:spAutoFit/>
          </a:bodyPr>
          <a:lstStyle/>
          <a:p>
            <a:pPr algn="ctr">
              <a:lnSpc>
                <a:spcPct val="200000"/>
              </a:lnSpc>
              <a:spcBef>
                <a:spcPts val="0"/>
              </a:spcBef>
              <a:defRPr/>
            </a:pPr>
            <a:r>
              <a:rPr lang="en-US" sz="3200" b="1" dirty="0" smtClean="0">
                <a:solidFill>
                  <a:schemeClr val="bg1"/>
                </a:solidFill>
                <a:latin typeface="+mj-lt"/>
                <a:cs typeface="Lucida Sans Unicode"/>
              </a:rPr>
              <a:t>Pharmacovigilance is a SERIOUS BUSINESS</a:t>
            </a:r>
            <a:endParaRPr lang="en-GB" sz="3200" b="1" dirty="0" smtClean="0">
              <a:solidFill>
                <a:schemeClr val="bg1"/>
              </a:solidFill>
              <a:latin typeface="+mj-lt"/>
              <a:cs typeface="Lucida Sans Unicode"/>
            </a:endParaRPr>
          </a:p>
        </p:txBody>
      </p:sp>
      <p:sp>
        <p:nvSpPr>
          <p:cNvPr id="513031" name="Text Box 7"/>
          <p:cNvSpPr txBox="1">
            <a:spLocks noChangeArrowheads="1"/>
          </p:cNvSpPr>
          <p:nvPr/>
        </p:nvSpPr>
        <p:spPr bwMode="auto">
          <a:xfrm>
            <a:off x="5268913" y="4073525"/>
            <a:ext cx="957262" cy="271463"/>
          </a:xfrm>
          <a:prstGeom prst="rect">
            <a:avLst/>
          </a:prstGeom>
          <a:noFill/>
          <a:ln w="12700" algn="ctr">
            <a:noFill/>
            <a:miter lim="800000"/>
            <a:headEnd/>
            <a:tailEnd/>
          </a:ln>
        </p:spPr>
        <p:txBody>
          <a:bodyPr wrap="none" lIns="90488" tIns="44450" rIns="90488" bIns="44450">
            <a:spAutoFit/>
          </a:bodyPr>
          <a:lstStyle/>
          <a:p>
            <a:pPr defTabSz="895350" eaLnBrk="0" hangingPunct="0">
              <a:lnSpc>
                <a:spcPct val="60000"/>
              </a:lnSpc>
              <a:spcBef>
                <a:spcPct val="30000"/>
              </a:spcBef>
              <a:buClr>
                <a:schemeClr val="accent1"/>
              </a:buClr>
              <a:buSzPct val="80000"/>
              <a:buFont typeface="Wingdings" pitchFamily="2" charset="2"/>
              <a:buNone/>
            </a:pPr>
            <a:r>
              <a:rPr lang="en-US" sz="2000"/>
              <a:t>VIOXX</a:t>
            </a:r>
          </a:p>
        </p:txBody>
      </p:sp>
      <p:sp>
        <p:nvSpPr>
          <p:cNvPr id="513032" name="Text Box 8"/>
          <p:cNvSpPr txBox="1">
            <a:spLocks noChangeArrowheads="1"/>
          </p:cNvSpPr>
          <p:nvPr/>
        </p:nvSpPr>
        <p:spPr bwMode="auto">
          <a:xfrm>
            <a:off x="301625" y="5908675"/>
            <a:ext cx="8615363" cy="920750"/>
          </a:xfrm>
          <a:prstGeom prst="rect">
            <a:avLst/>
          </a:prstGeom>
          <a:noFill/>
          <a:ln w="12700" algn="ctr">
            <a:noFill/>
            <a:miter lim="800000"/>
            <a:headEnd/>
            <a:tailEnd/>
          </a:ln>
        </p:spPr>
        <p:txBody>
          <a:bodyPr lIns="90488" tIns="44450" rIns="90488" bIns="44450">
            <a:spAutoFit/>
          </a:bodyPr>
          <a:lstStyle/>
          <a:p>
            <a:pPr defTabSz="895350" eaLnBrk="0" hangingPunct="0">
              <a:lnSpc>
                <a:spcPct val="70000"/>
              </a:lnSpc>
              <a:spcBef>
                <a:spcPct val="30000"/>
              </a:spcBef>
              <a:buClr>
                <a:schemeClr val="accent1"/>
              </a:buClr>
              <a:buSzPct val="80000"/>
              <a:buFont typeface="Wingdings" pitchFamily="2" charset="2"/>
              <a:buNone/>
            </a:pPr>
            <a:r>
              <a:rPr lang="en-US" sz="1600" i="1">
                <a:latin typeface="Garamond" pitchFamily="18" charset="0"/>
              </a:rPr>
              <a:t>Tuesday, March 29, 2005</a:t>
            </a:r>
          </a:p>
          <a:p>
            <a:pPr defTabSz="895350" eaLnBrk="0" hangingPunct="0">
              <a:lnSpc>
                <a:spcPct val="70000"/>
              </a:lnSpc>
              <a:spcBef>
                <a:spcPct val="30000"/>
              </a:spcBef>
              <a:buClr>
                <a:schemeClr val="accent1"/>
              </a:buClr>
              <a:buSzPct val="80000"/>
              <a:buFont typeface="Wingdings" pitchFamily="2" charset="2"/>
              <a:buNone/>
            </a:pPr>
            <a:r>
              <a:rPr lang="en-US" sz="1600">
                <a:latin typeface="Garamond" pitchFamily="18" charset="0"/>
              </a:rPr>
              <a:t>FDA drug safety scientist Dr. David Graham explains that Vioxx </a:t>
            </a:r>
            <a:br>
              <a:rPr lang="en-US" sz="1600">
                <a:latin typeface="Garamond" pitchFamily="18" charset="0"/>
              </a:rPr>
            </a:br>
            <a:r>
              <a:rPr lang="en-US" sz="1600">
                <a:latin typeface="Garamond" pitchFamily="18" charset="0"/>
              </a:rPr>
              <a:t>may have caused as many as 55,000 deaths and 160,000 heart attacks  </a:t>
            </a:r>
          </a:p>
          <a:p>
            <a:pPr defTabSz="895350" eaLnBrk="0" hangingPunct="0">
              <a:lnSpc>
                <a:spcPct val="70000"/>
              </a:lnSpc>
              <a:spcBef>
                <a:spcPct val="30000"/>
              </a:spcBef>
              <a:buClr>
                <a:schemeClr val="accent1"/>
              </a:buClr>
              <a:buSzPct val="80000"/>
              <a:buFont typeface="Wingdings" pitchFamily="2" charset="2"/>
              <a:buNone/>
            </a:pPr>
            <a:endParaRPr lang="en-US" sz="1600">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3030"/>
                                        </p:tgtEl>
                                        <p:attrNameLst>
                                          <p:attrName>style.visibility</p:attrName>
                                        </p:attrNameLst>
                                      </p:cBhvr>
                                      <p:to>
                                        <p:strVal val="visible"/>
                                      </p:to>
                                    </p:set>
                                    <p:animEffect transition="in" filter="dissolve">
                                      <p:cBhvr>
                                        <p:cTn id="7" dur="500"/>
                                        <p:tgtEl>
                                          <p:spTgt spid="5130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blinds(horizontal)">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3031"/>
                                        </p:tgtEl>
                                        <p:attrNameLst>
                                          <p:attrName>style.visibility</p:attrName>
                                        </p:attrNameLst>
                                      </p:cBhvr>
                                      <p:to>
                                        <p:strVal val="visible"/>
                                      </p:to>
                                    </p:set>
                                    <p:animEffect transition="in" filter="dissolve">
                                      <p:cBhvr>
                                        <p:cTn id="17" dur="500"/>
                                        <p:tgtEl>
                                          <p:spTgt spid="51303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3032"/>
                                        </p:tgtEl>
                                        <p:attrNameLst>
                                          <p:attrName>style.visibility</p:attrName>
                                        </p:attrNameLst>
                                      </p:cBhvr>
                                      <p:to>
                                        <p:strVal val="visible"/>
                                      </p:to>
                                    </p:set>
                                    <p:animEffect transition="in" filter="dissolve">
                                      <p:cBhvr>
                                        <p:cTn id="22" dur="500"/>
                                        <p:tgtEl>
                                          <p:spTgt spid="513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30" grpId="0"/>
      <p:bldP spid="513031" grpId="0"/>
      <p:bldP spid="5130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980728"/>
            <a:ext cx="8640960" cy="5262979"/>
          </a:xfrm>
          <a:prstGeom prst="rect">
            <a:avLst/>
          </a:prstGeom>
          <a:noFill/>
        </p:spPr>
        <p:txBody>
          <a:bodyPr wrap="square">
            <a:spAutoFit/>
          </a:bodyPr>
          <a:lstStyle/>
          <a:p>
            <a:pPr marL="285750" indent="-285750">
              <a:buFont typeface="Arial" pitchFamily="34" charset="0"/>
              <a:buChar char="•"/>
              <a:defRPr/>
            </a:pPr>
            <a:r>
              <a:rPr lang="en-US" sz="2800" b="1" dirty="0">
                <a:latin typeface="+mn-lt"/>
                <a:cs typeface="Arial" pitchFamily="34" charset="0"/>
              </a:rPr>
              <a:t>The Merck Saga</a:t>
            </a:r>
          </a:p>
          <a:p>
            <a:pPr marL="742950" lvl="1" indent="-285750">
              <a:buFont typeface="Arial" pitchFamily="34" charset="0"/>
              <a:buChar char="•"/>
              <a:defRPr/>
            </a:pPr>
            <a:r>
              <a:rPr lang="en-US" sz="2800" b="1" dirty="0">
                <a:latin typeface="+mn-lt"/>
                <a:cs typeface="Arial" pitchFamily="34" charset="0"/>
              </a:rPr>
              <a:t>Overnight reduction of $ 27 billion in Merck market Cap</a:t>
            </a:r>
          </a:p>
          <a:p>
            <a:pPr marL="742950" lvl="1" indent="-285750">
              <a:buFont typeface="Arial" pitchFamily="34" charset="0"/>
              <a:buChar char="•"/>
              <a:defRPr/>
            </a:pPr>
            <a:r>
              <a:rPr lang="en-US" sz="2800" b="1" dirty="0">
                <a:latin typeface="+mn-lt"/>
                <a:cs typeface="Arial" pitchFamily="34" charset="0"/>
              </a:rPr>
              <a:t>Loss of $2.5 billions annual sales</a:t>
            </a:r>
          </a:p>
          <a:p>
            <a:pPr marL="742950" lvl="1" indent="-285750">
              <a:buFont typeface="Arial" pitchFamily="34" charset="0"/>
              <a:buChar char="•"/>
              <a:defRPr/>
            </a:pPr>
            <a:r>
              <a:rPr lang="en-US" sz="2800" b="1" dirty="0">
                <a:latin typeface="+mn-lt"/>
                <a:cs typeface="Arial" pitchFamily="34" charset="0"/>
              </a:rPr>
              <a:t>Initial estimates of legal liabilities $ 50 billion </a:t>
            </a:r>
            <a:endParaRPr lang="en-IN" sz="2800" b="1" dirty="0">
              <a:latin typeface="+mn-lt"/>
              <a:cs typeface="Arial" pitchFamily="34" charset="0"/>
            </a:endParaRPr>
          </a:p>
          <a:p>
            <a:pPr marL="285750" indent="-285750">
              <a:buFont typeface="Arial" pitchFamily="34" charset="0"/>
              <a:buChar char="•"/>
              <a:defRPr/>
            </a:pPr>
            <a:r>
              <a:rPr lang="en-US" sz="2800" b="1" dirty="0">
                <a:latin typeface="+mn-lt"/>
                <a:cs typeface="Arial" pitchFamily="34" charset="0"/>
              </a:rPr>
              <a:t>The Wyeth Story</a:t>
            </a:r>
          </a:p>
          <a:p>
            <a:pPr marL="742950" lvl="1" indent="-285750">
              <a:buFont typeface="Arial" pitchFamily="34" charset="0"/>
              <a:buChar char="•"/>
              <a:defRPr/>
            </a:pPr>
            <a:r>
              <a:rPr lang="en-US" sz="2800" b="1" dirty="0">
                <a:latin typeface="+mn-lt"/>
                <a:cs typeface="Arial" pitchFamily="34" charset="0"/>
              </a:rPr>
              <a:t>Fen </a:t>
            </a:r>
            <a:r>
              <a:rPr lang="en-US" sz="2800" b="1" dirty="0" err="1">
                <a:latin typeface="+mn-lt"/>
                <a:cs typeface="Arial" pitchFamily="34" charset="0"/>
              </a:rPr>
              <a:t>Phen</a:t>
            </a:r>
            <a:r>
              <a:rPr lang="en-US" sz="2800" b="1" dirty="0">
                <a:latin typeface="+mn-lt"/>
                <a:cs typeface="Arial" pitchFamily="34" charset="0"/>
              </a:rPr>
              <a:t> withdrawal </a:t>
            </a:r>
          </a:p>
          <a:p>
            <a:pPr marL="742950" lvl="1" indent="-285750">
              <a:buFont typeface="Arial" pitchFamily="34" charset="0"/>
              <a:buChar char="•"/>
              <a:defRPr/>
            </a:pPr>
            <a:r>
              <a:rPr lang="en-US" sz="2800" b="1" dirty="0">
                <a:latin typeface="+mn-lt"/>
                <a:cs typeface="Arial" pitchFamily="34" charset="0"/>
              </a:rPr>
              <a:t>Class action settlements of $ 5 billion</a:t>
            </a:r>
          </a:p>
          <a:p>
            <a:pPr marL="742950" lvl="1" indent="-285750">
              <a:buFont typeface="Arial" pitchFamily="34" charset="0"/>
              <a:buChar char="•"/>
              <a:defRPr/>
            </a:pPr>
            <a:r>
              <a:rPr lang="en-US" sz="2800" b="1" dirty="0">
                <a:latin typeface="+mn-lt"/>
                <a:cs typeface="Arial" pitchFamily="34" charset="0"/>
              </a:rPr>
              <a:t>Litigation reserves $ 17 billions</a:t>
            </a:r>
          </a:p>
          <a:p>
            <a:pPr marL="285750" indent="-285750">
              <a:buFont typeface="Arial" pitchFamily="34" charset="0"/>
              <a:buChar char="•"/>
              <a:defRPr/>
            </a:pPr>
            <a:r>
              <a:rPr lang="en-US" sz="2800" b="1" dirty="0">
                <a:latin typeface="+mn-lt"/>
                <a:cs typeface="Arial" pitchFamily="34" charset="0"/>
              </a:rPr>
              <a:t>The Bayer Tale</a:t>
            </a:r>
          </a:p>
          <a:p>
            <a:pPr marL="742950" lvl="1" indent="-285750">
              <a:buFont typeface="Arial" pitchFamily="34" charset="0"/>
              <a:buChar char="•"/>
              <a:defRPr/>
            </a:pPr>
            <a:r>
              <a:rPr lang="en-US" sz="2800" b="1" dirty="0" err="1">
                <a:latin typeface="+mn-lt"/>
                <a:cs typeface="Arial" pitchFamily="34" charset="0"/>
              </a:rPr>
              <a:t>Baycol</a:t>
            </a:r>
            <a:r>
              <a:rPr lang="en-US" sz="2800" b="1" dirty="0">
                <a:latin typeface="+mn-lt"/>
                <a:cs typeface="Arial" pitchFamily="34" charset="0"/>
              </a:rPr>
              <a:t> related personal injuries lawsuits</a:t>
            </a:r>
          </a:p>
          <a:p>
            <a:pPr marL="742950" lvl="1" indent="-285750">
              <a:buFont typeface="Arial" pitchFamily="34" charset="0"/>
              <a:buChar char="•"/>
              <a:defRPr/>
            </a:pPr>
            <a:r>
              <a:rPr lang="en-US" sz="2800" b="1" dirty="0">
                <a:latin typeface="+mn-lt"/>
                <a:cs typeface="Arial" pitchFamily="34" charset="0"/>
              </a:rPr>
              <a:t>2771 cases costing &gt; $ 1 </a:t>
            </a:r>
            <a:r>
              <a:rPr lang="en-US" sz="2800" b="1" dirty="0" smtClean="0">
                <a:latin typeface="+mn-lt"/>
                <a:cs typeface="Arial" pitchFamily="34" charset="0"/>
              </a:rPr>
              <a:t>billion</a:t>
            </a:r>
            <a:endParaRPr lang="en-US" sz="2800" b="1" dirty="0">
              <a:latin typeface="+mn-lt"/>
              <a:cs typeface="Arial" pitchFamily="34" charset="0"/>
            </a:endParaRPr>
          </a:p>
        </p:txBody>
      </p:sp>
      <p:sp>
        <p:nvSpPr>
          <p:cNvPr id="4" name="Text Box 6"/>
          <p:cNvSpPr txBox="1">
            <a:spLocks noChangeArrowheads="1"/>
          </p:cNvSpPr>
          <p:nvPr/>
        </p:nvSpPr>
        <p:spPr bwMode="auto">
          <a:xfrm>
            <a:off x="179512" y="-171400"/>
            <a:ext cx="8640960" cy="1074653"/>
          </a:xfrm>
          <a:prstGeom prst="rect">
            <a:avLst/>
          </a:prstGeom>
          <a:noFill/>
          <a:ln w="12700" algn="ctr">
            <a:noFill/>
            <a:miter lim="800000"/>
            <a:headEnd/>
            <a:tailEnd/>
          </a:ln>
        </p:spPr>
        <p:txBody>
          <a:bodyPr wrap="square" lIns="90488" tIns="44450" rIns="90488" bIns="44450">
            <a:spAutoFit/>
          </a:bodyPr>
          <a:lstStyle/>
          <a:p>
            <a:pPr algn="ctr">
              <a:lnSpc>
                <a:spcPct val="200000"/>
              </a:lnSpc>
              <a:spcBef>
                <a:spcPts val="0"/>
              </a:spcBef>
              <a:defRPr/>
            </a:pPr>
            <a:r>
              <a:rPr lang="en-US" sz="3200" b="1" dirty="0" smtClean="0">
                <a:solidFill>
                  <a:schemeClr val="bg1"/>
                </a:solidFill>
                <a:latin typeface="+mj-lt"/>
                <a:cs typeface="Lucida Sans Unicode"/>
              </a:rPr>
              <a:t>Pharmacovigilance is a SERIOUS BUSINESS</a:t>
            </a:r>
            <a:endParaRPr lang="en-GB" sz="3200" b="1" dirty="0" smtClean="0">
              <a:solidFill>
                <a:schemeClr val="bg1"/>
              </a:solidFill>
              <a:latin typeface="+mj-lt"/>
              <a:cs typeface="Lucida Sans Unicod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quarter" idx="4294967295"/>
          </p:nvPr>
        </p:nvSpPr>
        <p:spPr>
          <a:xfrm>
            <a:off x="-32" y="6492899"/>
            <a:ext cx="1071570" cy="365101"/>
          </a:xfrm>
          <a:prstGeom prst="rect">
            <a:avLst/>
          </a:prstGeom>
        </p:spPr>
        <p:txBody>
          <a:bodyPr/>
          <a:lstStyle/>
          <a:p>
            <a:pPr>
              <a:defRPr/>
            </a:pPr>
            <a:fld id="{64F39B29-31D8-45C1-8B2A-56C4366E30CA}" type="datetime1">
              <a:rPr lang="en-US" sz="1500">
                <a:latin typeface="+mj-lt"/>
              </a:rPr>
              <a:pPr>
                <a:defRPr/>
              </a:pPr>
              <a:t>4/18/2014</a:t>
            </a:fld>
            <a:endParaRPr lang="en-IN" sz="1500" dirty="0">
              <a:latin typeface="+mj-lt"/>
            </a:endParaRPr>
          </a:p>
        </p:txBody>
      </p:sp>
      <p:sp>
        <p:nvSpPr>
          <p:cNvPr id="6" name="Footer Placeholder 4"/>
          <p:cNvSpPr>
            <a:spLocks noGrp="1"/>
          </p:cNvSpPr>
          <p:nvPr>
            <p:ph type="ftr" sz="quarter" idx="4294967295"/>
          </p:nvPr>
        </p:nvSpPr>
        <p:spPr>
          <a:xfrm>
            <a:off x="2571736" y="6356374"/>
            <a:ext cx="5357850" cy="501650"/>
          </a:xfrm>
          <a:prstGeom prst="rect">
            <a:avLst/>
          </a:prstGeom>
        </p:spPr>
        <p:txBody>
          <a:bodyPr/>
          <a:lstStyle/>
          <a:p>
            <a:pPr>
              <a:defRPr/>
            </a:pPr>
            <a:r>
              <a:rPr lang="en-IN" sz="1500" dirty="0">
                <a:latin typeface="+mj-lt"/>
              </a:rPr>
              <a:t>Confidential &amp; Not For Circulation </a:t>
            </a:r>
            <a:r>
              <a:rPr lang="en-IN" sz="1500" dirty="0" smtClean="0">
                <a:latin typeface="+mj-lt"/>
              </a:rPr>
              <a:t> ©  </a:t>
            </a:r>
            <a:endParaRPr lang="en-IN" sz="1500" dirty="0">
              <a:latin typeface="+mj-lt"/>
            </a:endParaRPr>
          </a:p>
        </p:txBody>
      </p:sp>
      <p:sp>
        <p:nvSpPr>
          <p:cNvPr id="7" name="Slide Number Placeholder 3"/>
          <p:cNvSpPr>
            <a:spLocks noGrp="1"/>
          </p:cNvSpPr>
          <p:nvPr>
            <p:ph type="sldNum" sz="quarter" idx="4294967295"/>
          </p:nvPr>
        </p:nvSpPr>
        <p:spPr>
          <a:xfrm>
            <a:off x="8572528" y="6500834"/>
            <a:ext cx="371420" cy="365101"/>
          </a:xfrm>
          <a:prstGeom prst="rect">
            <a:avLst/>
          </a:prstGeom>
        </p:spPr>
        <p:txBody>
          <a:bodyPr/>
          <a:lstStyle/>
          <a:p>
            <a:pPr>
              <a:defRPr/>
            </a:pPr>
            <a:fld id="{B13F3612-1CC1-4600-A3E1-B34649D67F2F}" type="slidenum">
              <a:rPr lang="en-IN" sz="1500">
                <a:latin typeface="+mj-lt"/>
              </a:rPr>
              <a:pPr>
                <a:defRPr/>
              </a:pPr>
              <a:t>14</a:t>
            </a:fld>
            <a:endParaRPr lang="en-IN" sz="1500" dirty="0">
              <a:latin typeface="+mj-lt"/>
            </a:endParaRPr>
          </a:p>
        </p:txBody>
      </p:sp>
      <p:sp>
        <p:nvSpPr>
          <p:cNvPr id="23" name="Oval 22"/>
          <p:cNvSpPr/>
          <p:nvPr/>
        </p:nvSpPr>
        <p:spPr>
          <a:xfrm>
            <a:off x="3438551" y="2784477"/>
            <a:ext cx="2233613" cy="1866900"/>
          </a:xfrm>
          <a:prstGeom prst="ellipse">
            <a:avLst/>
          </a:prstGeom>
          <a:ln>
            <a:no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IN" b="1" dirty="0">
              <a:solidFill>
                <a:schemeClr val="tx2"/>
              </a:solidFill>
              <a:latin typeface="+mj-lt"/>
            </a:endParaRPr>
          </a:p>
        </p:txBody>
      </p:sp>
      <p:sp>
        <p:nvSpPr>
          <p:cNvPr id="24" name="TextBox 5"/>
          <p:cNvSpPr txBox="1">
            <a:spLocks noChangeArrowheads="1"/>
          </p:cNvSpPr>
          <p:nvPr/>
        </p:nvSpPr>
        <p:spPr bwMode="auto">
          <a:xfrm>
            <a:off x="3654451" y="3319464"/>
            <a:ext cx="1800225" cy="769441"/>
          </a:xfrm>
          <a:prstGeom prst="rect">
            <a:avLst/>
          </a:prstGeom>
          <a:solidFill>
            <a:schemeClr val="accent1">
              <a:lumMod val="60000"/>
              <a:lumOff val="40000"/>
            </a:schemeClr>
          </a:solidFill>
          <a:ln>
            <a:no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r>
              <a:rPr lang="en-US" sz="2200" b="1" dirty="0">
                <a:solidFill>
                  <a:schemeClr val="bg1"/>
                </a:solidFill>
                <a:effectLst>
                  <a:outerShdw blurRad="38100" dist="38100" dir="2700000" algn="tl">
                    <a:srgbClr val="000000">
                      <a:alpha val="43137"/>
                    </a:srgbClr>
                  </a:outerShdw>
                </a:effectLst>
                <a:latin typeface="+mj-lt"/>
              </a:rPr>
              <a:t>Quality</a:t>
            </a:r>
          </a:p>
          <a:p>
            <a:pPr algn="ctr"/>
            <a:r>
              <a:rPr lang="en-US" sz="2200" b="1" dirty="0">
                <a:solidFill>
                  <a:schemeClr val="bg1"/>
                </a:solidFill>
                <a:effectLst>
                  <a:outerShdw blurRad="38100" dist="38100" dir="2700000" algn="tl">
                    <a:srgbClr val="000000">
                      <a:alpha val="43137"/>
                    </a:srgbClr>
                  </a:outerShdw>
                </a:effectLst>
                <a:latin typeface="+mj-lt"/>
              </a:rPr>
              <a:t>Management  </a:t>
            </a:r>
            <a:endParaRPr lang="en-IN" sz="2200" b="1" dirty="0">
              <a:solidFill>
                <a:schemeClr val="bg1"/>
              </a:solidFill>
              <a:effectLst>
                <a:outerShdw blurRad="38100" dist="38100" dir="2700000" algn="tl">
                  <a:srgbClr val="000000">
                    <a:alpha val="43137"/>
                  </a:srgbClr>
                </a:outerShdw>
              </a:effectLst>
              <a:latin typeface="+mj-lt"/>
            </a:endParaRPr>
          </a:p>
        </p:txBody>
      </p:sp>
      <p:sp>
        <p:nvSpPr>
          <p:cNvPr id="25" name="Rounded Rectangle 24"/>
          <p:cNvSpPr/>
          <p:nvPr/>
        </p:nvSpPr>
        <p:spPr>
          <a:xfrm>
            <a:off x="849339" y="1128714"/>
            <a:ext cx="2232025" cy="1439863"/>
          </a:xfrm>
          <a:prstGeom prst="roundRect">
            <a:avLst/>
          </a:prstGeom>
          <a:ln>
            <a:no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IN" b="1" dirty="0">
              <a:solidFill>
                <a:schemeClr val="tx2"/>
              </a:solidFill>
              <a:latin typeface="+mj-lt"/>
            </a:endParaRPr>
          </a:p>
        </p:txBody>
      </p:sp>
      <p:sp>
        <p:nvSpPr>
          <p:cNvPr id="26" name="Rounded Rectangle 25"/>
          <p:cNvSpPr/>
          <p:nvPr/>
        </p:nvSpPr>
        <p:spPr>
          <a:xfrm>
            <a:off x="701701" y="4733927"/>
            <a:ext cx="2232025" cy="1439862"/>
          </a:xfrm>
          <a:prstGeom prst="roundRect">
            <a:avLst/>
          </a:prstGeom>
          <a:ln>
            <a:no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IN" b="1" dirty="0">
              <a:solidFill>
                <a:schemeClr val="tx2"/>
              </a:solidFill>
              <a:latin typeface="+mj-lt"/>
            </a:endParaRPr>
          </a:p>
        </p:txBody>
      </p:sp>
      <p:sp>
        <p:nvSpPr>
          <p:cNvPr id="27" name="Rounded Rectangle 26"/>
          <p:cNvSpPr/>
          <p:nvPr/>
        </p:nvSpPr>
        <p:spPr>
          <a:xfrm>
            <a:off x="6054751" y="1122364"/>
            <a:ext cx="2232025" cy="1441450"/>
          </a:xfrm>
          <a:prstGeom prst="roundRect">
            <a:avLst/>
          </a:prstGeom>
          <a:ln>
            <a:no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IN" b="1" dirty="0">
              <a:solidFill>
                <a:schemeClr val="tx2"/>
              </a:solidFill>
              <a:latin typeface="+mj-lt"/>
            </a:endParaRPr>
          </a:p>
        </p:txBody>
      </p:sp>
      <p:sp>
        <p:nvSpPr>
          <p:cNvPr id="28" name="Rounded Rectangle 27"/>
          <p:cNvSpPr/>
          <p:nvPr/>
        </p:nvSpPr>
        <p:spPr>
          <a:xfrm>
            <a:off x="6054751" y="4795839"/>
            <a:ext cx="2232025" cy="1439863"/>
          </a:xfrm>
          <a:prstGeom prst="roundRect">
            <a:avLst/>
          </a:prstGeom>
          <a:ln>
            <a:no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IN" b="1" dirty="0">
              <a:solidFill>
                <a:schemeClr val="tx2"/>
              </a:solidFill>
              <a:latin typeface="+mj-lt"/>
            </a:endParaRPr>
          </a:p>
        </p:txBody>
      </p:sp>
      <p:sp>
        <p:nvSpPr>
          <p:cNvPr id="29" name="TextBox 10"/>
          <p:cNvSpPr txBox="1">
            <a:spLocks noChangeArrowheads="1"/>
          </p:cNvSpPr>
          <p:nvPr/>
        </p:nvSpPr>
        <p:spPr bwMode="auto">
          <a:xfrm>
            <a:off x="1065239" y="1525589"/>
            <a:ext cx="1800225" cy="707886"/>
          </a:xfrm>
          <a:prstGeom prst="rect">
            <a:avLst/>
          </a:prstGeom>
          <a:ln>
            <a:no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r>
              <a:rPr lang="en-US" sz="2000" b="1" dirty="0">
                <a:solidFill>
                  <a:schemeClr val="tx2"/>
                </a:solidFill>
                <a:latin typeface="+mj-lt"/>
              </a:rPr>
              <a:t>1. Written Procedures   </a:t>
            </a:r>
            <a:endParaRPr lang="en-IN" sz="2000" b="1" dirty="0">
              <a:solidFill>
                <a:schemeClr val="tx2"/>
              </a:solidFill>
              <a:latin typeface="+mj-lt"/>
            </a:endParaRPr>
          </a:p>
        </p:txBody>
      </p:sp>
      <p:sp>
        <p:nvSpPr>
          <p:cNvPr id="30" name="TextBox 11"/>
          <p:cNvSpPr txBox="1">
            <a:spLocks noChangeArrowheads="1"/>
          </p:cNvSpPr>
          <p:nvPr/>
        </p:nvSpPr>
        <p:spPr bwMode="auto">
          <a:xfrm>
            <a:off x="917601" y="5130802"/>
            <a:ext cx="1800225" cy="707886"/>
          </a:xfrm>
          <a:prstGeom prst="rect">
            <a:avLst/>
          </a:prstGeom>
          <a:ln>
            <a:no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r>
              <a:rPr lang="en-US" sz="2000" b="1">
                <a:solidFill>
                  <a:schemeClr val="tx2"/>
                </a:solidFill>
                <a:latin typeface="+mj-lt"/>
              </a:rPr>
              <a:t>3. Quality</a:t>
            </a:r>
          </a:p>
          <a:p>
            <a:pPr algn="ctr"/>
            <a:r>
              <a:rPr lang="en-US" sz="2000" b="1">
                <a:solidFill>
                  <a:schemeClr val="tx2"/>
                </a:solidFill>
                <a:latin typeface="+mj-lt"/>
              </a:rPr>
              <a:t>Assurance </a:t>
            </a:r>
            <a:endParaRPr lang="en-IN" sz="2000" b="1">
              <a:solidFill>
                <a:schemeClr val="tx2"/>
              </a:solidFill>
              <a:latin typeface="+mj-lt"/>
            </a:endParaRPr>
          </a:p>
        </p:txBody>
      </p:sp>
      <p:sp>
        <p:nvSpPr>
          <p:cNvPr id="31" name="TextBox 12"/>
          <p:cNvSpPr txBox="1">
            <a:spLocks noChangeArrowheads="1"/>
          </p:cNvSpPr>
          <p:nvPr/>
        </p:nvSpPr>
        <p:spPr bwMode="auto">
          <a:xfrm>
            <a:off x="6270651" y="5192714"/>
            <a:ext cx="1800225" cy="707886"/>
          </a:xfrm>
          <a:prstGeom prst="rect">
            <a:avLst/>
          </a:prstGeom>
          <a:ln>
            <a:no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r>
              <a:rPr lang="en-US" sz="2000" b="1">
                <a:solidFill>
                  <a:schemeClr val="tx2"/>
                </a:solidFill>
                <a:latin typeface="+mj-lt"/>
              </a:rPr>
              <a:t>4. Record</a:t>
            </a:r>
          </a:p>
          <a:p>
            <a:pPr algn="ctr"/>
            <a:r>
              <a:rPr lang="en-US" sz="2000" b="1">
                <a:solidFill>
                  <a:schemeClr val="tx2"/>
                </a:solidFill>
                <a:latin typeface="+mj-lt"/>
              </a:rPr>
              <a:t>Retention</a:t>
            </a:r>
            <a:endParaRPr lang="en-IN" sz="2000" b="1">
              <a:solidFill>
                <a:schemeClr val="tx2"/>
              </a:solidFill>
              <a:latin typeface="+mj-lt"/>
            </a:endParaRPr>
          </a:p>
        </p:txBody>
      </p:sp>
      <p:sp>
        <p:nvSpPr>
          <p:cNvPr id="32" name="TextBox 13"/>
          <p:cNvSpPr txBox="1">
            <a:spLocks noChangeArrowheads="1"/>
          </p:cNvSpPr>
          <p:nvPr/>
        </p:nvSpPr>
        <p:spPr bwMode="auto">
          <a:xfrm>
            <a:off x="6270651" y="1663702"/>
            <a:ext cx="1800225" cy="400110"/>
          </a:xfrm>
          <a:prstGeom prst="rect">
            <a:avLst/>
          </a:prstGeom>
          <a:ln>
            <a:no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r>
              <a:rPr lang="en-US" sz="2000" b="1" dirty="0">
                <a:solidFill>
                  <a:schemeClr val="tx2"/>
                </a:solidFill>
                <a:latin typeface="+mj-lt"/>
              </a:rPr>
              <a:t>2. Training  </a:t>
            </a:r>
            <a:endParaRPr lang="en-IN" sz="2000" b="1" dirty="0">
              <a:solidFill>
                <a:schemeClr val="tx2"/>
              </a:solidFill>
              <a:latin typeface="+mj-lt"/>
            </a:endParaRPr>
          </a:p>
        </p:txBody>
      </p:sp>
      <p:sp>
        <p:nvSpPr>
          <p:cNvPr id="33" name="Right Arrow 32"/>
          <p:cNvSpPr/>
          <p:nvPr/>
        </p:nvSpPr>
        <p:spPr>
          <a:xfrm rot="2046793">
            <a:off x="3081364" y="2563814"/>
            <a:ext cx="741362" cy="358775"/>
          </a:xfrm>
          <a:prstGeom prst="rightArrow">
            <a:avLst/>
          </a:prstGeom>
          <a:solidFill>
            <a:schemeClr val="accent1">
              <a:lumMod val="60000"/>
              <a:lumOff val="40000"/>
            </a:schemeClr>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IN" b="1" dirty="0">
              <a:solidFill>
                <a:schemeClr val="tx2"/>
              </a:solidFill>
              <a:latin typeface="+mj-lt"/>
            </a:endParaRPr>
          </a:p>
        </p:txBody>
      </p:sp>
      <p:sp>
        <p:nvSpPr>
          <p:cNvPr id="34" name="Right Arrow 33"/>
          <p:cNvSpPr/>
          <p:nvPr/>
        </p:nvSpPr>
        <p:spPr>
          <a:xfrm rot="8038716">
            <a:off x="5409432" y="2629696"/>
            <a:ext cx="739775" cy="360362"/>
          </a:xfrm>
          <a:prstGeom prst="rightArrow">
            <a:avLst/>
          </a:prstGeom>
          <a:solidFill>
            <a:schemeClr val="accent1">
              <a:lumMod val="60000"/>
              <a:lumOff val="40000"/>
            </a:schemeClr>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IN" b="1" dirty="0">
              <a:solidFill>
                <a:schemeClr val="tx2"/>
              </a:solidFill>
              <a:latin typeface="+mj-lt"/>
            </a:endParaRPr>
          </a:p>
        </p:txBody>
      </p:sp>
      <p:sp>
        <p:nvSpPr>
          <p:cNvPr id="35" name="Right Arrow 34"/>
          <p:cNvSpPr/>
          <p:nvPr/>
        </p:nvSpPr>
        <p:spPr>
          <a:xfrm rot="19347441">
            <a:off x="2881339" y="4395789"/>
            <a:ext cx="741362" cy="360363"/>
          </a:xfrm>
          <a:prstGeom prst="rightArrow">
            <a:avLst/>
          </a:prstGeom>
          <a:solidFill>
            <a:schemeClr val="accent1">
              <a:lumMod val="60000"/>
              <a:lumOff val="40000"/>
            </a:schemeClr>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IN" b="1" dirty="0">
              <a:solidFill>
                <a:schemeClr val="tx2"/>
              </a:solidFill>
              <a:latin typeface="+mj-lt"/>
            </a:endParaRPr>
          </a:p>
        </p:txBody>
      </p:sp>
      <p:sp>
        <p:nvSpPr>
          <p:cNvPr id="36" name="Right Arrow 35"/>
          <p:cNvSpPr/>
          <p:nvPr/>
        </p:nvSpPr>
        <p:spPr>
          <a:xfrm rot="12859506">
            <a:off x="5389589" y="4424364"/>
            <a:ext cx="739775" cy="360363"/>
          </a:xfrm>
          <a:prstGeom prst="rightArrow">
            <a:avLst/>
          </a:prstGeom>
          <a:solidFill>
            <a:schemeClr val="accent1">
              <a:lumMod val="60000"/>
              <a:lumOff val="40000"/>
            </a:schemeClr>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IN" b="1" dirty="0">
              <a:solidFill>
                <a:schemeClr val="tx2"/>
              </a:solidFill>
              <a:latin typeface="+mj-lt"/>
            </a:endParaRPr>
          </a:p>
        </p:txBody>
      </p:sp>
      <p:pic>
        <p:nvPicPr>
          <p:cNvPr id="38" name="Picture 1"/>
          <p:cNvPicPr>
            <a:picLocks noChangeAspect="1" noChangeArrowheads="1"/>
          </p:cNvPicPr>
          <p:nvPr/>
        </p:nvPicPr>
        <p:blipFill>
          <a:blip r:embed="rId2" cstate="print"/>
          <a:srcRect/>
          <a:stretch>
            <a:fillRect/>
          </a:stretch>
        </p:blipFill>
        <p:spPr bwMode="auto">
          <a:xfrm>
            <a:off x="5643570" y="6530001"/>
            <a:ext cx="857256" cy="185147"/>
          </a:xfrm>
          <a:prstGeom prst="rect">
            <a:avLst/>
          </a:prstGeom>
          <a:noFill/>
          <a:ln w="9525">
            <a:noFill/>
            <a:miter lim="800000"/>
            <a:headEnd/>
            <a:tailEnd/>
          </a:ln>
        </p:spPr>
      </p:pic>
    </p:spTree>
    <p:extLst>
      <p:ext uri="{BB962C8B-B14F-4D97-AF65-F5344CB8AC3E}">
        <p14:creationId xmlns:p14="http://schemas.microsoft.com/office/powerpoint/2010/main" xmlns="" val="2129613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5"/>
          <p:cNvSpPr>
            <a:spLocks noGrp="1"/>
          </p:cNvSpPr>
          <p:nvPr>
            <p:ph type="dt" sz="quarter" idx="4294967295"/>
          </p:nvPr>
        </p:nvSpPr>
        <p:spPr>
          <a:xfrm>
            <a:off x="-32" y="6492899"/>
            <a:ext cx="1071570" cy="365101"/>
          </a:xfrm>
          <a:prstGeom prst="rect">
            <a:avLst/>
          </a:prstGeom>
        </p:spPr>
        <p:txBody>
          <a:bodyPr/>
          <a:lstStyle/>
          <a:p>
            <a:pPr>
              <a:defRPr/>
            </a:pPr>
            <a:fld id="{64F39B29-31D8-45C1-8B2A-56C4366E30CA}" type="datetime1">
              <a:rPr lang="en-US" sz="1500">
                <a:latin typeface="+mj-lt"/>
              </a:rPr>
              <a:pPr>
                <a:defRPr/>
              </a:pPr>
              <a:t>4/18/2014</a:t>
            </a:fld>
            <a:endParaRPr lang="en-IN" sz="1500" dirty="0">
              <a:latin typeface="+mj-lt"/>
            </a:endParaRPr>
          </a:p>
        </p:txBody>
      </p:sp>
      <p:sp>
        <p:nvSpPr>
          <p:cNvPr id="12" name="Footer Placeholder 4"/>
          <p:cNvSpPr>
            <a:spLocks noGrp="1"/>
          </p:cNvSpPr>
          <p:nvPr>
            <p:ph type="ftr" sz="quarter" idx="4294967295"/>
          </p:nvPr>
        </p:nvSpPr>
        <p:spPr>
          <a:xfrm>
            <a:off x="2571736" y="6356374"/>
            <a:ext cx="5357850" cy="501650"/>
          </a:xfrm>
          <a:prstGeom prst="rect">
            <a:avLst/>
          </a:prstGeom>
        </p:spPr>
        <p:txBody>
          <a:bodyPr/>
          <a:lstStyle/>
          <a:p>
            <a:pPr>
              <a:defRPr/>
            </a:pPr>
            <a:r>
              <a:rPr lang="en-IN" sz="1500" dirty="0">
                <a:latin typeface="+mj-lt"/>
              </a:rPr>
              <a:t>Confidential &amp; Not For Circulation </a:t>
            </a:r>
            <a:r>
              <a:rPr lang="en-IN" sz="1500" dirty="0" smtClean="0">
                <a:latin typeface="+mj-lt"/>
              </a:rPr>
              <a:t> ©  </a:t>
            </a:r>
            <a:endParaRPr lang="en-IN" sz="1500" dirty="0">
              <a:latin typeface="+mj-lt"/>
            </a:endParaRPr>
          </a:p>
        </p:txBody>
      </p:sp>
      <p:sp>
        <p:nvSpPr>
          <p:cNvPr id="13" name="Slide Number Placeholder 3"/>
          <p:cNvSpPr>
            <a:spLocks noGrp="1"/>
          </p:cNvSpPr>
          <p:nvPr>
            <p:ph type="sldNum" sz="quarter" idx="4294967295"/>
          </p:nvPr>
        </p:nvSpPr>
        <p:spPr>
          <a:xfrm>
            <a:off x="8572528" y="6500834"/>
            <a:ext cx="371420" cy="365101"/>
          </a:xfrm>
          <a:prstGeom prst="rect">
            <a:avLst/>
          </a:prstGeom>
        </p:spPr>
        <p:txBody>
          <a:bodyPr/>
          <a:lstStyle/>
          <a:p>
            <a:pPr>
              <a:defRPr/>
            </a:pPr>
            <a:fld id="{B13F3612-1CC1-4600-A3E1-B34649D67F2F}" type="slidenum">
              <a:rPr lang="en-IN" sz="1500">
                <a:latin typeface="+mj-lt"/>
              </a:rPr>
              <a:pPr>
                <a:defRPr/>
              </a:pPr>
              <a:t>15</a:t>
            </a:fld>
            <a:endParaRPr lang="en-IN" sz="1500" dirty="0">
              <a:latin typeface="+mj-lt"/>
            </a:endParaRPr>
          </a:p>
        </p:txBody>
      </p:sp>
      <p:pic>
        <p:nvPicPr>
          <p:cNvPr id="14" name="Picture 1"/>
          <p:cNvPicPr>
            <a:picLocks noChangeAspect="1" noChangeArrowheads="1"/>
          </p:cNvPicPr>
          <p:nvPr/>
        </p:nvPicPr>
        <p:blipFill>
          <a:blip r:embed="rId2" cstate="print"/>
          <a:srcRect/>
          <a:stretch>
            <a:fillRect/>
          </a:stretch>
        </p:blipFill>
        <p:spPr bwMode="auto">
          <a:xfrm>
            <a:off x="5643570" y="6530001"/>
            <a:ext cx="857256" cy="185147"/>
          </a:xfrm>
          <a:prstGeom prst="rect">
            <a:avLst/>
          </a:prstGeom>
          <a:noFill/>
          <a:ln w="9525">
            <a:noFill/>
            <a:miter lim="800000"/>
            <a:headEnd/>
            <a:tailEnd/>
          </a:ln>
        </p:spPr>
      </p:pic>
      <p:graphicFrame>
        <p:nvGraphicFramePr>
          <p:cNvPr id="8" name="Diagram 7"/>
          <p:cNvGraphicFramePr/>
          <p:nvPr/>
        </p:nvGraphicFramePr>
        <p:xfrm>
          <a:off x="865962" y="573529"/>
          <a:ext cx="792088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2786050" y="5643578"/>
            <a:ext cx="3643338" cy="642942"/>
          </a:xfrm>
          <a:prstGeom prst="rect">
            <a:avLst/>
          </a:prstGeom>
          <a:ln w="28575">
            <a:solidFill>
              <a:schemeClr val="tx2"/>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3500" b="1" dirty="0" smtClean="0">
                <a:solidFill>
                  <a:schemeClr val="tx2"/>
                </a:solidFill>
                <a:effectLst>
                  <a:outerShdw blurRad="38100" dist="38100" dir="2700000" algn="tl">
                    <a:srgbClr val="000000">
                      <a:alpha val="43137"/>
                    </a:srgbClr>
                  </a:outerShdw>
                </a:effectLst>
                <a:latin typeface="Candara"/>
                <a:ea typeface="+mj-ea"/>
                <a:cs typeface="+mj-cs"/>
              </a:rPr>
              <a:t>QMS</a:t>
            </a:r>
            <a:endParaRPr lang="en-IN" sz="35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38921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481013"/>
            <a:ext cx="8640960" cy="584775"/>
          </a:xfrm>
          <a:prstGeom prst="rect">
            <a:avLst/>
          </a:prstGeom>
        </p:spPr>
        <p:txBody>
          <a:bodyPr wrap="square">
            <a:spAutoFit/>
          </a:bodyPr>
          <a:lstStyle/>
          <a:p>
            <a:pPr algn="ctr" fontAlgn="auto">
              <a:spcAft>
                <a:spcPts val="0"/>
              </a:spcAft>
              <a:buFont typeface="Symbol" pitchFamily="18" charset="2"/>
              <a:buNone/>
              <a:defRPr/>
            </a:pPr>
            <a:r>
              <a:rPr lang="en-US" sz="3200" b="1" u="sng" dirty="0" smtClean="0">
                <a:solidFill>
                  <a:schemeClr val="bg1"/>
                </a:solidFill>
                <a:latin typeface="+mn-lt"/>
              </a:rPr>
              <a:t>Four (4) Steps For Inspection Readiness</a:t>
            </a:r>
            <a:endParaRPr lang="en-US" sz="3200" b="1" u="sng" dirty="0">
              <a:solidFill>
                <a:schemeClr val="bg1"/>
              </a:solidFill>
              <a:latin typeface="+mn-lt"/>
            </a:endParaRPr>
          </a:p>
        </p:txBody>
      </p:sp>
      <p:graphicFrame>
        <p:nvGraphicFramePr>
          <p:cNvPr id="6" name="Diagram 5"/>
          <p:cNvGraphicFramePr/>
          <p:nvPr/>
        </p:nvGraphicFramePr>
        <p:xfrm>
          <a:off x="251520" y="1556792"/>
          <a:ext cx="864096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5750" y="1844824"/>
            <a:ext cx="8858250" cy="5334000"/>
          </a:xfrm>
        </p:spPr>
        <p:txBody>
          <a:bodyPr rtlCol="0">
            <a:noAutofit/>
          </a:bodyPr>
          <a:lstStyle/>
          <a:p>
            <a:pPr marL="0" indent="0" fontAlgn="auto">
              <a:spcAft>
                <a:spcPts val="0"/>
              </a:spcAft>
              <a:buFont typeface="Symbol" pitchFamily="18" charset="2"/>
              <a:buNone/>
              <a:defRPr/>
            </a:pPr>
            <a:r>
              <a:rPr lang="en-US" sz="2400" b="1" dirty="0" smtClean="0"/>
              <a:t>A </a:t>
            </a:r>
            <a:r>
              <a:rPr lang="en-US" sz="2400" b="1" dirty="0" smtClean="0">
                <a:solidFill>
                  <a:srgbClr val="FFC000"/>
                </a:solidFill>
              </a:rPr>
              <a:t>systematic</a:t>
            </a:r>
            <a:r>
              <a:rPr lang="en-US" sz="2400" b="1" dirty="0" smtClean="0"/>
              <a:t> and </a:t>
            </a:r>
            <a:r>
              <a:rPr lang="en-US" sz="2400" b="1" dirty="0" smtClean="0">
                <a:solidFill>
                  <a:srgbClr val="FFC000"/>
                </a:solidFill>
              </a:rPr>
              <a:t>independent examination</a:t>
            </a:r>
            <a:r>
              <a:rPr lang="en-US" sz="2400" b="1" dirty="0" smtClean="0"/>
              <a:t> of </a:t>
            </a:r>
            <a:r>
              <a:rPr lang="en-US" sz="2400" b="1" dirty="0"/>
              <a:t>activities to determine whether the evaluated activities were performed according to </a:t>
            </a:r>
            <a:r>
              <a:rPr lang="en-US" sz="2400" b="1" dirty="0">
                <a:solidFill>
                  <a:srgbClr val="FFC000"/>
                </a:solidFill>
              </a:rPr>
              <a:t>defined requirements</a:t>
            </a:r>
            <a:r>
              <a:rPr lang="en-US" sz="2400" b="1" dirty="0" smtClean="0"/>
              <a:t>.*</a:t>
            </a:r>
          </a:p>
          <a:p>
            <a:pPr marL="0" indent="0" fontAlgn="auto">
              <a:spcAft>
                <a:spcPts val="0"/>
              </a:spcAft>
              <a:buFont typeface="Symbol" pitchFamily="18" charset="2"/>
              <a:buNone/>
              <a:defRPr/>
            </a:pPr>
            <a:endParaRPr lang="en-US" sz="2400" b="1" dirty="0"/>
          </a:p>
          <a:p>
            <a:pPr marL="0" indent="0" fontAlgn="auto">
              <a:spcAft>
                <a:spcPts val="0"/>
              </a:spcAft>
              <a:buFont typeface="Symbol" pitchFamily="18" charset="2"/>
              <a:buNone/>
              <a:defRPr/>
            </a:pPr>
            <a:r>
              <a:rPr lang="en-US" sz="2400" b="1" dirty="0" smtClean="0"/>
              <a:t>Key </a:t>
            </a:r>
            <a:r>
              <a:rPr lang="en-US" sz="2400" b="1" dirty="0"/>
              <a:t>Words in Definition</a:t>
            </a:r>
          </a:p>
          <a:p>
            <a:pPr marL="274320" indent="-274320" fontAlgn="auto">
              <a:spcAft>
                <a:spcPts val="0"/>
              </a:spcAft>
              <a:defRPr/>
            </a:pPr>
            <a:r>
              <a:rPr lang="en-US" sz="2400" b="1" dirty="0" smtClean="0"/>
              <a:t>Systematic </a:t>
            </a:r>
            <a:r>
              <a:rPr lang="en-US" sz="2400" b="1" dirty="0"/>
              <a:t>–organized, methodical, planned</a:t>
            </a:r>
          </a:p>
          <a:p>
            <a:pPr marL="274320" indent="-274320" fontAlgn="auto">
              <a:spcAft>
                <a:spcPts val="0"/>
              </a:spcAft>
              <a:defRPr/>
            </a:pPr>
            <a:r>
              <a:rPr lang="en-US" sz="2400" b="1" dirty="0" smtClean="0"/>
              <a:t>Independent </a:t>
            </a:r>
            <a:r>
              <a:rPr lang="en-US" sz="2400" b="1" dirty="0"/>
              <a:t>–unbiased, no conflict of interest, objective</a:t>
            </a:r>
          </a:p>
          <a:p>
            <a:pPr marL="274320" indent="-274320" fontAlgn="auto">
              <a:spcAft>
                <a:spcPts val="0"/>
              </a:spcAft>
              <a:defRPr/>
            </a:pPr>
            <a:r>
              <a:rPr lang="en-US" sz="2400" b="1" dirty="0" smtClean="0"/>
              <a:t>Examination </a:t>
            </a:r>
            <a:r>
              <a:rPr lang="en-US" sz="2400" b="1" dirty="0"/>
              <a:t>–assessment, evaluation, investigation</a:t>
            </a:r>
          </a:p>
          <a:p>
            <a:pPr marL="274320" indent="-274320" fontAlgn="auto">
              <a:spcAft>
                <a:spcPts val="0"/>
              </a:spcAft>
              <a:defRPr/>
            </a:pPr>
            <a:r>
              <a:rPr lang="en-US" sz="2400" b="1" dirty="0" smtClean="0"/>
              <a:t>Defined </a:t>
            </a:r>
            <a:r>
              <a:rPr lang="en-US" sz="2400" b="1" dirty="0"/>
              <a:t>requirements –audit criteria, regulations, procedures</a:t>
            </a:r>
          </a:p>
          <a:p>
            <a:pPr marL="0" indent="0" fontAlgn="auto">
              <a:spcAft>
                <a:spcPts val="0"/>
              </a:spcAft>
              <a:buFont typeface="Symbol" pitchFamily="18" charset="2"/>
              <a:buNone/>
              <a:defRPr/>
            </a:pPr>
            <a:endParaRPr lang="en-US" sz="2400" dirty="0" smtClean="0"/>
          </a:p>
          <a:p>
            <a:pPr marL="0" indent="0" fontAlgn="auto">
              <a:spcAft>
                <a:spcPts val="0"/>
              </a:spcAft>
              <a:buFont typeface="Symbol" pitchFamily="18" charset="2"/>
              <a:buNone/>
              <a:defRPr/>
            </a:pPr>
            <a:r>
              <a:rPr lang="en-US" sz="2400" dirty="0" smtClean="0"/>
              <a:t>*</a:t>
            </a:r>
            <a:r>
              <a:rPr lang="en-US" sz="1800" dirty="0" smtClean="0"/>
              <a:t>This </a:t>
            </a:r>
            <a:r>
              <a:rPr lang="en-US" sz="1800" dirty="0"/>
              <a:t>definition compiled from an extraction of ICH and ISO definitions.</a:t>
            </a:r>
          </a:p>
        </p:txBody>
      </p:sp>
      <p:sp>
        <p:nvSpPr>
          <p:cNvPr id="3" name="TextBox 2"/>
          <p:cNvSpPr txBox="1"/>
          <p:nvPr/>
        </p:nvSpPr>
        <p:spPr>
          <a:xfrm>
            <a:off x="1979613" y="549275"/>
            <a:ext cx="3887787" cy="584200"/>
          </a:xfrm>
          <a:prstGeom prst="rect">
            <a:avLst/>
          </a:prstGeom>
          <a:noFill/>
        </p:spPr>
        <p:txBody>
          <a:bodyPr>
            <a:spAutoFit/>
          </a:bodyPr>
          <a:lstStyle/>
          <a:p>
            <a:pPr fontAlgn="auto">
              <a:spcAft>
                <a:spcPts val="0"/>
              </a:spcAft>
              <a:buFont typeface="Symbol" pitchFamily="18" charset="2"/>
              <a:buNone/>
              <a:defRPr/>
            </a:pPr>
            <a:r>
              <a:rPr lang="en-US" sz="3200" b="1" dirty="0">
                <a:solidFill>
                  <a:schemeClr val="bg1"/>
                </a:solidFill>
                <a:latin typeface="+mn-lt"/>
                <a:cs typeface="Arial" pitchFamily="34" charset="0"/>
              </a:rPr>
              <a:t>What is an Audit?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844675"/>
            <a:ext cx="8229600" cy="3276600"/>
          </a:xfrm>
        </p:spPr>
        <p:txBody>
          <a:bodyPr rtlCol="0">
            <a:normAutofit fontScale="92500"/>
          </a:bodyPr>
          <a:lstStyle/>
          <a:p>
            <a:pPr marL="0" indent="0" fontAlgn="auto">
              <a:spcAft>
                <a:spcPts val="0"/>
              </a:spcAft>
              <a:buFont typeface="Symbol" pitchFamily="18" charset="2"/>
              <a:buNone/>
              <a:defRPr/>
            </a:pPr>
            <a:r>
              <a:rPr lang="en-US" dirty="0"/>
              <a:t>Why Perform Pharmacovigilance System Audits?</a:t>
            </a:r>
          </a:p>
          <a:p>
            <a:pPr marL="274320" indent="-274320" fontAlgn="auto">
              <a:spcAft>
                <a:spcPts val="0"/>
              </a:spcAft>
              <a:defRPr/>
            </a:pPr>
            <a:r>
              <a:rPr lang="en-US" dirty="0" smtClean="0"/>
              <a:t>To </a:t>
            </a:r>
            <a:r>
              <a:rPr lang="en-US" dirty="0"/>
              <a:t>ensure compliance with company procedures and local / global regulatory requirements</a:t>
            </a:r>
          </a:p>
          <a:p>
            <a:pPr marL="274320" indent="-274320" fontAlgn="auto">
              <a:spcAft>
                <a:spcPts val="0"/>
              </a:spcAft>
              <a:defRPr/>
            </a:pPr>
            <a:r>
              <a:rPr lang="en-US" dirty="0" smtClean="0"/>
              <a:t>To </a:t>
            </a:r>
            <a:r>
              <a:rPr lang="en-US" dirty="0"/>
              <a:t>ensure company regulatory obligations / commitments are met</a:t>
            </a:r>
          </a:p>
          <a:p>
            <a:pPr marL="274320" indent="-274320" fontAlgn="auto">
              <a:spcAft>
                <a:spcPts val="0"/>
              </a:spcAft>
              <a:defRPr/>
            </a:pPr>
            <a:r>
              <a:rPr lang="en-US" dirty="0" smtClean="0"/>
              <a:t>Evolving </a:t>
            </a:r>
            <a:r>
              <a:rPr lang="en-US" dirty="0"/>
              <a:t>regulatory requirements</a:t>
            </a:r>
          </a:p>
          <a:p>
            <a:pPr marL="274320" indent="-274320" fontAlgn="auto">
              <a:spcAft>
                <a:spcPts val="0"/>
              </a:spcAft>
              <a:defRPr/>
            </a:pPr>
            <a:r>
              <a:rPr lang="en-US" dirty="0" smtClean="0"/>
              <a:t>Increasing </a:t>
            </a:r>
            <a:r>
              <a:rPr lang="en-US" dirty="0"/>
              <a:t>Regulatory Inspections –Internal detection of risk is essential</a:t>
            </a:r>
          </a:p>
          <a:p>
            <a:pPr marL="274320" indent="-274320" fontAlgn="auto">
              <a:spcAft>
                <a:spcPts val="0"/>
              </a:spcAft>
              <a:defRPr/>
            </a:pPr>
            <a:r>
              <a:rPr lang="en-US" dirty="0" smtClean="0"/>
              <a:t>To </a:t>
            </a:r>
            <a:r>
              <a:rPr lang="en-US" dirty="0"/>
              <a:t>identify process / quality improvements</a:t>
            </a:r>
          </a:p>
        </p:txBody>
      </p:sp>
      <p:sp>
        <p:nvSpPr>
          <p:cNvPr id="4" name="Rectangle 3"/>
          <p:cNvSpPr/>
          <p:nvPr/>
        </p:nvSpPr>
        <p:spPr>
          <a:xfrm>
            <a:off x="762000" y="5257800"/>
            <a:ext cx="76962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bg1"/>
                </a:solidFill>
              </a:rPr>
              <a:t>MOST IMPORTANTLY, PHARMACOVIGILANCE AUDITS ACT AS ONE MECHANISM TO ENSURE THE SAFETY OF PATIENTS IS MAINTAINED</a:t>
            </a:r>
          </a:p>
        </p:txBody>
      </p:sp>
      <p:sp>
        <p:nvSpPr>
          <p:cNvPr id="5" name="TextBox 4"/>
          <p:cNvSpPr txBox="1"/>
          <p:nvPr/>
        </p:nvSpPr>
        <p:spPr>
          <a:xfrm>
            <a:off x="1979613" y="549275"/>
            <a:ext cx="4824412" cy="584200"/>
          </a:xfrm>
          <a:prstGeom prst="rect">
            <a:avLst/>
          </a:prstGeom>
          <a:noFill/>
        </p:spPr>
        <p:txBody>
          <a:bodyPr>
            <a:spAutoFit/>
          </a:bodyPr>
          <a:lstStyle/>
          <a:p>
            <a:pPr fontAlgn="auto">
              <a:spcAft>
                <a:spcPts val="0"/>
              </a:spcAft>
              <a:buFont typeface="Symbol" pitchFamily="18" charset="2"/>
              <a:buNone/>
              <a:defRPr/>
            </a:pPr>
            <a:r>
              <a:rPr lang="en-US" sz="3200" b="1" dirty="0">
                <a:solidFill>
                  <a:schemeClr val="bg1"/>
                </a:solidFill>
                <a:latin typeface="+mn-lt"/>
                <a:cs typeface="Arial" pitchFamily="34" charset="0"/>
              </a:rPr>
              <a:t>Why Perform  an Audit?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772816"/>
            <a:ext cx="8382000" cy="4754563"/>
          </a:xfrm>
        </p:spPr>
        <p:txBody>
          <a:bodyPr rtlCol="0">
            <a:normAutofit/>
          </a:bodyPr>
          <a:lstStyle/>
          <a:p>
            <a:pPr marL="0" indent="0" algn="ctr" fontAlgn="auto">
              <a:spcAft>
                <a:spcPts val="0"/>
              </a:spcAft>
              <a:buFont typeface="Symbol" pitchFamily="18" charset="2"/>
              <a:buNone/>
              <a:defRPr/>
            </a:pPr>
            <a:endParaRPr lang="en-US" b="1" u="sng" dirty="0"/>
          </a:p>
          <a:p>
            <a:pPr marL="274320" indent="-274320" fontAlgn="auto">
              <a:spcAft>
                <a:spcPts val="0"/>
              </a:spcAft>
              <a:defRPr/>
            </a:pPr>
            <a:r>
              <a:rPr lang="en-US" b="1" dirty="0" smtClean="0"/>
              <a:t>Global </a:t>
            </a:r>
            <a:r>
              <a:rPr lang="en-US" b="1" dirty="0"/>
              <a:t>Pharmacovigilance systems/processes</a:t>
            </a:r>
          </a:p>
          <a:p>
            <a:pPr marL="274320" indent="-274320" fontAlgn="auto">
              <a:spcAft>
                <a:spcPts val="0"/>
              </a:spcAft>
              <a:defRPr/>
            </a:pPr>
            <a:r>
              <a:rPr lang="en-US" b="1" dirty="0" smtClean="0"/>
              <a:t>Company </a:t>
            </a:r>
            <a:r>
              <a:rPr lang="en-US" b="1" dirty="0"/>
              <a:t>Affiliates (i.e., Country Office, Local Operating Company, Marketing Company)</a:t>
            </a:r>
          </a:p>
          <a:p>
            <a:pPr marL="274320" indent="-274320" fontAlgn="auto">
              <a:spcAft>
                <a:spcPts val="0"/>
              </a:spcAft>
              <a:defRPr/>
            </a:pPr>
            <a:r>
              <a:rPr lang="en-US" b="1" dirty="0" smtClean="0"/>
              <a:t>Marketing </a:t>
            </a:r>
            <a:r>
              <a:rPr lang="en-US" b="1" dirty="0"/>
              <a:t>(Licensing) </a:t>
            </a:r>
            <a:r>
              <a:rPr lang="en-US" b="1" dirty="0" smtClean="0"/>
              <a:t>Partners</a:t>
            </a:r>
          </a:p>
          <a:p>
            <a:pPr marL="274320" indent="-274320" fontAlgn="auto">
              <a:spcAft>
                <a:spcPts val="0"/>
              </a:spcAft>
              <a:defRPr/>
            </a:pPr>
            <a:r>
              <a:rPr lang="en-US" b="1" dirty="0" smtClean="0"/>
              <a:t>Vendor Audits</a:t>
            </a:r>
            <a:endParaRPr lang="en-US" b="1" dirty="0"/>
          </a:p>
        </p:txBody>
      </p:sp>
      <p:sp>
        <p:nvSpPr>
          <p:cNvPr id="3" name="Rectangle 2"/>
          <p:cNvSpPr/>
          <p:nvPr/>
        </p:nvSpPr>
        <p:spPr>
          <a:xfrm>
            <a:off x="250825" y="363538"/>
            <a:ext cx="8424863" cy="585787"/>
          </a:xfrm>
          <a:prstGeom prst="rect">
            <a:avLst/>
          </a:prstGeom>
        </p:spPr>
        <p:txBody>
          <a:bodyPr>
            <a:spAutoFit/>
          </a:bodyPr>
          <a:lstStyle/>
          <a:p>
            <a:pPr algn="ctr" fontAlgn="auto">
              <a:spcAft>
                <a:spcPts val="0"/>
              </a:spcAft>
              <a:buFont typeface="Symbol" pitchFamily="18" charset="2"/>
              <a:buNone/>
              <a:defRPr/>
            </a:pPr>
            <a:r>
              <a:rPr lang="en-US" sz="3200" b="1" u="sng" dirty="0">
                <a:solidFill>
                  <a:schemeClr val="bg1"/>
                </a:solidFill>
                <a:latin typeface="+mn-lt"/>
                <a:cs typeface="Arial" pitchFamily="34" charset="0"/>
              </a:rPr>
              <a:t>Types of </a:t>
            </a:r>
            <a:r>
              <a:rPr lang="en-US" sz="3200" b="1" u="sng" dirty="0" err="1">
                <a:solidFill>
                  <a:schemeClr val="bg1"/>
                </a:solidFill>
                <a:latin typeface="+mn-lt"/>
                <a:cs typeface="Arial" pitchFamily="34" charset="0"/>
              </a:rPr>
              <a:t>Pharmacovigilance</a:t>
            </a:r>
            <a:r>
              <a:rPr lang="en-US" sz="3200" b="1" u="sng" dirty="0">
                <a:solidFill>
                  <a:schemeClr val="bg1"/>
                </a:solidFill>
                <a:latin typeface="+mn-lt"/>
                <a:cs typeface="Arial" pitchFamily="34" charset="0"/>
              </a:rPr>
              <a:t> System Audits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642918"/>
            <a:ext cx="8143932" cy="3071834"/>
          </a:xfrm>
        </p:spPr>
        <p:txBody>
          <a:bodyPr>
            <a:noAutofit/>
          </a:bodyPr>
          <a:lstStyle/>
          <a:p>
            <a:pPr>
              <a:defRPr/>
            </a:pPr>
            <a:r>
              <a:rPr lang="en-US" sz="4000" b="1" dirty="0" smtClean="0">
                <a:solidFill>
                  <a:schemeClr val="tx1"/>
                </a:solidFill>
                <a:ea typeface="Verdana" pitchFamily="34" charset="0"/>
                <a:cs typeface="Verdana" pitchFamily="34" charset="0"/>
              </a:rPr>
              <a:t>QA </a:t>
            </a:r>
            <a:r>
              <a:rPr lang="en-US" sz="4000" b="1" dirty="0" smtClean="0">
                <a:solidFill>
                  <a:schemeClr val="tx1"/>
                </a:solidFill>
                <a:ea typeface="Verdana" pitchFamily="34" charset="0"/>
                <a:cs typeface="Verdana" pitchFamily="34" charset="0"/>
              </a:rPr>
              <a:t>&amp; </a:t>
            </a:r>
            <a:r>
              <a:rPr lang="en-US" sz="4000" b="1" dirty="0" smtClean="0">
                <a:solidFill>
                  <a:schemeClr val="tx1"/>
                </a:solidFill>
                <a:ea typeface="Verdana" pitchFamily="34" charset="0"/>
                <a:cs typeface="Verdana" pitchFamily="34" charset="0"/>
              </a:rPr>
              <a:t>AUDITS An Important Tool For Assuring </a:t>
            </a:r>
            <a:r>
              <a:rPr lang="en-US" sz="4000" b="1" smtClean="0">
                <a:solidFill>
                  <a:schemeClr val="tx1"/>
                </a:solidFill>
                <a:ea typeface="Verdana" pitchFamily="34" charset="0"/>
                <a:cs typeface="Verdana" pitchFamily="34" charset="0"/>
              </a:rPr>
              <a:t>Quality In PHARMACOVIGILANCE</a:t>
            </a:r>
            <a:endParaRPr lang="en-US" sz="4000" b="1" dirty="0">
              <a:solidFill>
                <a:schemeClr val="tx1"/>
              </a:solidFill>
              <a:ea typeface="Verdana" pitchFamily="34" charset="0"/>
              <a:cs typeface="Verdana" pitchFamily="34" charset="0"/>
            </a:endParaRPr>
          </a:p>
        </p:txBody>
      </p:sp>
    </p:spTree>
    <p:extLst>
      <p:ext uri="{BB962C8B-B14F-4D97-AF65-F5344CB8AC3E}">
        <p14:creationId xmlns="" xmlns:p14="http://schemas.microsoft.com/office/powerpoint/2010/main" val="3738921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412875"/>
            <a:ext cx="8534400" cy="5105400"/>
          </a:xfrm>
        </p:spPr>
        <p:txBody>
          <a:bodyPr rtlCol="0">
            <a:normAutofit/>
          </a:bodyPr>
          <a:lstStyle/>
          <a:p>
            <a:pPr marL="274320" indent="-274320" fontAlgn="auto">
              <a:spcAft>
                <a:spcPts val="0"/>
              </a:spcAft>
              <a:buFont typeface="Wingdings" pitchFamily="2" charset="2"/>
              <a:buChar char="v"/>
              <a:defRPr/>
            </a:pPr>
            <a:r>
              <a:rPr lang="en-US" b="1" dirty="0" smtClean="0"/>
              <a:t>Focus </a:t>
            </a:r>
            <a:r>
              <a:rPr lang="en-US" b="1" dirty="0"/>
              <a:t>on central Pharmacovigilance processes</a:t>
            </a:r>
          </a:p>
          <a:p>
            <a:pPr marL="0" indent="0" fontAlgn="auto">
              <a:spcAft>
                <a:spcPts val="0"/>
              </a:spcAft>
              <a:buFont typeface="Symbol" pitchFamily="18" charset="2"/>
              <a:buNone/>
              <a:defRPr/>
            </a:pPr>
            <a:r>
              <a:rPr lang="en-US" dirty="0"/>
              <a:t>–Safety Case Processing</a:t>
            </a:r>
          </a:p>
          <a:p>
            <a:pPr marL="0" indent="0" fontAlgn="auto">
              <a:spcAft>
                <a:spcPts val="0"/>
              </a:spcAft>
              <a:buFont typeface="Symbol" pitchFamily="18" charset="2"/>
              <a:buNone/>
              <a:defRPr/>
            </a:pPr>
            <a:r>
              <a:rPr lang="en-US" dirty="0"/>
              <a:t>–Expedited Reporting</a:t>
            </a:r>
          </a:p>
          <a:p>
            <a:pPr marL="0" indent="0" fontAlgn="auto">
              <a:spcAft>
                <a:spcPts val="0"/>
              </a:spcAft>
              <a:buFont typeface="Symbol" pitchFamily="18" charset="2"/>
              <a:buNone/>
              <a:defRPr/>
            </a:pPr>
            <a:r>
              <a:rPr lang="en-US" dirty="0"/>
              <a:t>–Signal Detection / Safety Surveillance</a:t>
            </a:r>
          </a:p>
          <a:p>
            <a:pPr marL="0" indent="0" fontAlgn="auto">
              <a:spcAft>
                <a:spcPts val="0"/>
              </a:spcAft>
              <a:buFont typeface="Symbol" pitchFamily="18" charset="2"/>
              <a:buNone/>
              <a:defRPr/>
            </a:pPr>
            <a:r>
              <a:rPr lang="en-US" dirty="0"/>
              <a:t>–Aggregate Reports (e.g., PSUR, PADER, etc.)</a:t>
            </a:r>
          </a:p>
          <a:p>
            <a:pPr marL="0" indent="0" fontAlgn="auto">
              <a:spcAft>
                <a:spcPts val="0"/>
              </a:spcAft>
              <a:buFont typeface="Symbol" pitchFamily="18" charset="2"/>
              <a:buNone/>
              <a:defRPr/>
            </a:pPr>
            <a:r>
              <a:rPr lang="en-US" dirty="0"/>
              <a:t>–Literature Search</a:t>
            </a:r>
          </a:p>
          <a:p>
            <a:pPr marL="0" indent="0" fontAlgn="auto">
              <a:spcAft>
                <a:spcPts val="0"/>
              </a:spcAft>
              <a:buFont typeface="Symbol" pitchFamily="18" charset="2"/>
              <a:buNone/>
              <a:defRPr/>
            </a:pPr>
            <a:r>
              <a:rPr lang="en-US" dirty="0"/>
              <a:t>–Office of the QPPV responsibilities</a:t>
            </a:r>
          </a:p>
          <a:p>
            <a:pPr marL="274320" indent="-274320" fontAlgn="auto">
              <a:spcAft>
                <a:spcPts val="0"/>
              </a:spcAft>
              <a:buFont typeface="Wingdings" pitchFamily="2" charset="2"/>
              <a:buChar char="v"/>
              <a:defRPr/>
            </a:pPr>
            <a:r>
              <a:rPr lang="en-US" b="1" dirty="0" smtClean="0"/>
              <a:t>Assess </a:t>
            </a:r>
            <a:r>
              <a:rPr lang="en-US" b="1" dirty="0"/>
              <a:t>compliance with company procedures and global Pharmacovigilance regulations</a:t>
            </a:r>
          </a:p>
          <a:p>
            <a:pPr marL="274320" indent="-274320" fontAlgn="auto">
              <a:spcAft>
                <a:spcPts val="0"/>
              </a:spcAft>
              <a:buFont typeface="Wingdings" pitchFamily="2" charset="2"/>
              <a:buChar char="v"/>
              <a:defRPr/>
            </a:pPr>
            <a:r>
              <a:rPr lang="en-US" b="1" dirty="0" smtClean="0"/>
              <a:t>Sample </a:t>
            </a:r>
            <a:r>
              <a:rPr lang="en-US" b="1" dirty="0"/>
              <a:t>of products across therapeutic areas and a defined timeframe (vehicle to assess the system / process</a:t>
            </a:r>
            <a:r>
              <a:rPr lang="en-US" b="1" dirty="0" smtClean="0"/>
              <a:t>)</a:t>
            </a:r>
            <a:endParaRPr lang="en-US" b="1" dirty="0"/>
          </a:p>
        </p:txBody>
      </p:sp>
      <p:sp>
        <p:nvSpPr>
          <p:cNvPr id="3" name="Rectangle 2"/>
          <p:cNvSpPr/>
          <p:nvPr/>
        </p:nvSpPr>
        <p:spPr>
          <a:xfrm>
            <a:off x="250825" y="363538"/>
            <a:ext cx="8497888" cy="585787"/>
          </a:xfrm>
          <a:prstGeom prst="rect">
            <a:avLst/>
          </a:prstGeom>
        </p:spPr>
        <p:txBody>
          <a:bodyPr>
            <a:spAutoFit/>
          </a:bodyPr>
          <a:lstStyle/>
          <a:p>
            <a:pPr algn="ctr" fontAlgn="auto">
              <a:spcAft>
                <a:spcPts val="0"/>
              </a:spcAft>
              <a:buFont typeface="Symbol" pitchFamily="18" charset="2"/>
              <a:buNone/>
              <a:defRPr/>
            </a:pPr>
            <a:r>
              <a:rPr lang="en-US" sz="3200" b="1" u="sng" dirty="0">
                <a:solidFill>
                  <a:schemeClr val="bg1"/>
                </a:solidFill>
                <a:latin typeface="+mn-lt"/>
                <a:cs typeface="Arial" pitchFamily="34" charset="0"/>
              </a:rPr>
              <a:t>Global </a:t>
            </a:r>
            <a:r>
              <a:rPr lang="en-US" sz="3200" b="1" u="sng" dirty="0" err="1">
                <a:solidFill>
                  <a:schemeClr val="bg1"/>
                </a:solidFill>
                <a:latin typeface="+mn-lt"/>
                <a:cs typeface="Arial" pitchFamily="34" charset="0"/>
              </a:rPr>
              <a:t>Pharmacovigilance</a:t>
            </a:r>
            <a:r>
              <a:rPr lang="en-US" sz="3200" b="1" u="sng" dirty="0">
                <a:solidFill>
                  <a:schemeClr val="bg1"/>
                </a:solidFill>
                <a:latin typeface="+mn-lt"/>
                <a:cs typeface="Arial" pitchFamily="34" charset="0"/>
              </a:rPr>
              <a:t> System Audits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388" y="1557338"/>
            <a:ext cx="8812212" cy="5029200"/>
          </a:xfrm>
        </p:spPr>
        <p:txBody>
          <a:bodyPr rtlCol="0">
            <a:normAutofit fontScale="85000" lnSpcReduction="20000"/>
          </a:bodyPr>
          <a:lstStyle/>
          <a:p>
            <a:pPr marL="274320" indent="-274320" fontAlgn="auto">
              <a:spcAft>
                <a:spcPts val="0"/>
              </a:spcAft>
              <a:defRPr/>
            </a:pPr>
            <a:r>
              <a:rPr lang="en-US" b="1" dirty="0" smtClean="0">
                <a:solidFill>
                  <a:srgbClr val="FFC000"/>
                </a:solidFill>
              </a:rPr>
              <a:t>Primary </a:t>
            </a:r>
            <a:r>
              <a:rPr lang="en-US" b="1" dirty="0">
                <a:solidFill>
                  <a:srgbClr val="FFC000"/>
                </a:solidFill>
              </a:rPr>
              <a:t>focus on local Pharmacovigilance </a:t>
            </a:r>
            <a:r>
              <a:rPr lang="en-US" b="1" dirty="0" smtClean="0">
                <a:solidFill>
                  <a:srgbClr val="FFC000"/>
                </a:solidFill>
              </a:rPr>
              <a:t>responsibilities</a:t>
            </a:r>
          </a:p>
          <a:p>
            <a:pPr marL="0" indent="0" fontAlgn="auto">
              <a:spcAft>
                <a:spcPts val="0"/>
              </a:spcAft>
              <a:buFont typeface="Symbol" pitchFamily="18" charset="2"/>
              <a:buNone/>
              <a:defRPr/>
            </a:pPr>
            <a:endParaRPr lang="en-US" b="1" dirty="0"/>
          </a:p>
          <a:p>
            <a:pPr marL="274320" indent="-274320" fontAlgn="auto">
              <a:spcAft>
                <a:spcPts val="0"/>
              </a:spcAft>
              <a:defRPr/>
            </a:pPr>
            <a:r>
              <a:rPr lang="en-US" b="1" dirty="0" smtClean="0"/>
              <a:t>Assess </a:t>
            </a:r>
            <a:r>
              <a:rPr lang="en-US" b="1" dirty="0"/>
              <a:t>compliance with local and global company procedures and regulatory requirements (as applicable</a:t>
            </a:r>
            <a:r>
              <a:rPr lang="en-US" b="1" dirty="0" smtClean="0"/>
              <a:t>)</a:t>
            </a:r>
          </a:p>
          <a:p>
            <a:pPr marL="0" indent="0" fontAlgn="auto">
              <a:spcAft>
                <a:spcPts val="0"/>
              </a:spcAft>
              <a:buFont typeface="Symbol" pitchFamily="18" charset="2"/>
              <a:buNone/>
              <a:defRPr/>
            </a:pPr>
            <a:endParaRPr lang="en-US" b="1" dirty="0"/>
          </a:p>
          <a:p>
            <a:pPr marL="274320" indent="-274320" fontAlgn="auto">
              <a:spcAft>
                <a:spcPts val="0"/>
              </a:spcAft>
              <a:defRPr/>
            </a:pPr>
            <a:r>
              <a:rPr lang="en-US" b="1" dirty="0" smtClean="0"/>
              <a:t>Evaluate </a:t>
            </a:r>
            <a:r>
              <a:rPr lang="en-US" b="1" dirty="0"/>
              <a:t>the flow of safety information (from all applicable sources) from initial receipt to reporting to external </a:t>
            </a:r>
            <a:r>
              <a:rPr lang="en-US" b="1" dirty="0" smtClean="0"/>
              <a:t>parties</a:t>
            </a:r>
          </a:p>
          <a:p>
            <a:pPr marL="0" indent="0" fontAlgn="auto">
              <a:spcAft>
                <a:spcPts val="0"/>
              </a:spcAft>
              <a:buFont typeface="Symbol" pitchFamily="18" charset="2"/>
              <a:buNone/>
              <a:defRPr/>
            </a:pPr>
            <a:endParaRPr lang="en-US" b="1" dirty="0"/>
          </a:p>
          <a:p>
            <a:pPr marL="274320" indent="-274320" fontAlgn="auto">
              <a:spcAft>
                <a:spcPts val="0"/>
              </a:spcAft>
              <a:defRPr/>
            </a:pPr>
            <a:r>
              <a:rPr lang="en-US" b="1" dirty="0" smtClean="0"/>
              <a:t>Involves </a:t>
            </a:r>
            <a:r>
              <a:rPr lang="en-US" b="1" dirty="0"/>
              <a:t>many functional groups that impact the Pharmacovigilance system</a:t>
            </a:r>
          </a:p>
          <a:p>
            <a:pPr marL="274320" indent="-274320" fontAlgn="auto">
              <a:spcAft>
                <a:spcPts val="0"/>
              </a:spcAft>
              <a:defRPr/>
            </a:pPr>
            <a:r>
              <a:rPr lang="en-US" b="1" dirty="0"/>
              <a:t>-</a:t>
            </a:r>
            <a:r>
              <a:rPr lang="en-US" b="1" dirty="0" smtClean="0"/>
              <a:t>Pharmacovigilance          -</a:t>
            </a:r>
            <a:r>
              <a:rPr lang="en-US" b="1" dirty="0"/>
              <a:t>Sales</a:t>
            </a:r>
          </a:p>
          <a:p>
            <a:pPr marL="274320" indent="-274320" fontAlgn="auto">
              <a:spcAft>
                <a:spcPts val="0"/>
              </a:spcAft>
              <a:defRPr/>
            </a:pPr>
            <a:r>
              <a:rPr lang="en-US" b="1" dirty="0"/>
              <a:t>-Regulatory </a:t>
            </a:r>
            <a:r>
              <a:rPr lang="en-US" b="1" dirty="0" smtClean="0"/>
              <a:t>Affairs            -</a:t>
            </a:r>
            <a:r>
              <a:rPr lang="en-US" b="1" dirty="0"/>
              <a:t>Product Quality</a:t>
            </a:r>
          </a:p>
          <a:p>
            <a:pPr marL="274320" indent="-274320" fontAlgn="auto">
              <a:spcAft>
                <a:spcPts val="0"/>
              </a:spcAft>
              <a:defRPr/>
            </a:pPr>
            <a:r>
              <a:rPr lang="en-US" b="1" dirty="0"/>
              <a:t>-</a:t>
            </a:r>
            <a:r>
              <a:rPr lang="en-US" b="1" dirty="0" smtClean="0"/>
              <a:t>Medical/Clinical               -</a:t>
            </a:r>
            <a:r>
              <a:rPr lang="en-US" b="1" dirty="0"/>
              <a:t>Information Technology</a:t>
            </a:r>
          </a:p>
          <a:p>
            <a:pPr marL="274320" indent="-274320" fontAlgn="auto">
              <a:spcAft>
                <a:spcPts val="0"/>
              </a:spcAft>
              <a:defRPr/>
            </a:pPr>
            <a:r>
              <a:rPr lang="en-US" b="1" dirty="0"/>
              <a:t>-</a:t>
            </a:r>
            <a:r>
              <a:rPr lang="en-US" b="1" dirty="0" smtClean="0"/>
              <a:t>Marketing                          -</a:t>
            </a:r>
            <a:r>
              <a:rPr lang="en-US" b="1" dirty="0"/>
              <a:t>Medical </a:t>
            </a:r>
            <a:r>
              <a:rPr lang="en-US" b="1" dirty="0" smtClean="0"/>
              <a:t>Information</a:t>
            </a:r>
          </a:p>
          <a:p>
            <a:pPr marL="0" indent="0" fontAlgn="auto">
              <a:spcAft>
                <a:spcPts val="0"/>
              </a:spcAft>
              <a:buFont typeface="Symbol" pitchFamily="18" charset="2"/>
              <a:buNone/>
              <a:defRPr/>
            </a:pPr>
            <a:endParaRPr lang="en-US" b="1" dirty="0"/>
          </a:p>
          <a:p>
            <a:pPr marL="274320" indent="-274320" fontAlgn="auto">
              <a:spcAft>
                <a:spcPts val="0"/>
              </a:spcAft>
              <a:defRPr/>
            </a:pPr>
            <a:r>
              <a:rPr lang="en-US" b="1" dirty="0" smtClean="0"/>
              <a:t>Not </a:t>
            </a:r>
            <a:r>
              <a:rPr lang="en-US" b="1" dirty="0"/>
              <a:t>just an audit of local affiliate but also of global processes to support local affiliates</a:t>
            </a:r>
          </a:p>
        </p:txBody>
      </p:sp>
      <p:sp>
        <p:nvSpPr>
          <p:cNvPr id="3" name="Rectangle 2"/>
          <p:cNvSpPr/>
          <p:nvPr/>
        </p:nvSpPr>
        <p:spPr>
          <a:xfrm>
            <a:off x="179388" y="652463"/>
            <a:ext cx="8812212" cy="584200"/>
          </a:xfrm>
          <a:prstGeom prst="rect">
            <a:avLst/>
          </a:prstGeom>
        </p:spPr>
        <p:txBody>
          <a:bodyPr>
            <a:spAutoFit/>
          </a:bodyPr>
          <a:lstStyle/>
          <a:p>
            <a:pPr algn="ctr" fontAlgn="auto">
              <a:spcAft>
                <a:spcPts val="0"/>
              </a:spcAft>
              <a:buFont typeface="Symbol" pitchFamily="18" charset="2"/>
              <a:buNone/>
              <a:defRPr/>
            </a:pPr>
            <a:r>
              <a:rPr lang="en-US" sz="3200" b="1" u="sng" dirty="0">
                <a:solidFill>
                  <a:schemeClr val="bg1"/>
                </a:solidFill>
                <a:latin typeface="+mn-lt"/>
                <a:cs typeface="Arial" pitchFamily="34" charset="0"/>
              </a:rPr>
              <a:t>Affiliate Country Office Audits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96752"/>
            <a:ext cx="8568952" cy="5181600"/>
          </a:xfrm>
        </p:spPr>
        <p:txBody>
          <a:bodyPr rtlCol="0">
            <a:normAutofit fontScale="85000" lnSpcReduction="20000"/>
          </a:bodyPr>
          <a:lstStyle/>
          <a:p>
            <a:pPr marL="274320" indent="-274320" fontAlgn="auto">
              <a:spcAft>
                <a:spcPts val="0"/>
              </a:spcAft>
              <a:defRPr/>
            </a:pPr>
            <a:r>
              <a:rPr lang="en-US" b="1" dirty="0" smtClean="0"/>
              <a:t>Topics </a:t>
            </a:r>
            <a:r>
              <a:rPr lang="en-US" b="1" dirty="0"/>
              <a:t>most often covered within scope</a:t>
            </a:r>
            <a:r>
              <a:rPr lang="en-US" dirty="0"/>
              <a:t>:</a:t>
            </a:r>
          </a:p>
          <a:p>
            <a:pPr marL="0" indent="0" fontAlgn="auto">
              <a:spcAft>
                <a:spcPts val="0"/>
              </a:spcAft>
              <a:buFont typeface="Symbol" pitchFamily="18" charset="2"/>
              <a:buNone/>
              <a:defRPr/>
            </a:pPr>
            <a:r>
              <a:rPr lang="en-US" dirty="0"/>
              <a:t>–Adverse event collection and processing</a:t>
            </a:r>
          </a:p>
          <a:p>
            <a:pPr marL="0" indent="0" fontAlgn="auto">
              <a:spcAft>
                <a:spcPts val="0"/>
              </a:spcAft>
              <a:buFont typeface="Symbol" pitchFamily="18" charset="2"/>
              <a:buNone/>
              <a:defRPr/>
            </a:pPr>
            <a:r>
              <a:rPr lang="en-US" dirty="0"/>
              <a:t>–Expedited reporting to regulatory authorities</a:t>
            </a:r>
          </a:p>
          <a:p>
            <a:pPr marL="0" indent="0" fontAlgn="auto">
              <a:spcAft>
                <a:spcPts val="0"/>
              </a:spcAft>
              <a:buFont typeface="Symbol" pitchFamily="18" charset="2"/>
              <a:buNone/>
              <a:defRPr/>
            </a:pPr>
            <a:r>
              <a:rPr lang="en-US" dirty="0"/>
              <a:t>–SUSAR distribution</a:t>
            </a:r>
          </a:p>
          <a:p>
            <a:pPr marL="0" indent="0" fontAlgn="auto">
              <a:spcAft>
                <a:spcPts val="0"/>
              </a:spcAft>
              <a:buFont typeface="Symbol" pitchFamily="18" charset="2"/>
              <a:buNone/>
              <a:defRPr/>
            </a:pPr>
            <a:r>
              <a:rPr lang="en-US" dirty="0"/>
              <a:t>–Product Quality Complaint handling</a:t>
            </a:r>
          </a:p>
          <a:p>
            <a:pPr marL="0" indent="0" fontAlgn="auto">
              <a:spcAft>
                <a:spcPts val="0"/>
              </a:spcAft>
              <a:buFont typeface="Symbol" pitchFamily="18" charset="2"/>
              <a:buNone/>
              <a:defRPr/>
            </a:pPr>
            <a:r>
              <a:rPr lang="en-US" dirty="0"/>
              <a:t>–Safety surveillance</a:t>
            </a:r>
          </a:p>
          <a:p>
            <a:pPr marL="0" indent="0" fontAlgn="auto">
              <a:spcAft>
                <a:spcPts val="0"/>
              </a:spcAft>
              <a:buFont typeface="Symbol" pitchFamily="18" charset="2"/>
              <a:buNone/>
              <a:defRPr/>
            </a:pPr>
            <a:r>
              <a:rPr lang="en-US" dirty="0"/>
              <a:t>–Local quality systems (including compliance monitoring)</a:t>
            </a:r>
          </a:p>
          <a:p>
            <a:pPr marL="0" indent="0" fontAlgn="auto">
              <a:spcAft>
                <a:spcPts val="0"/>
              </a:spcAft>
              <a:buFont typeface="Symbol" pitchFamily="18" charset="2"/>
              <a:buNone/>
              <a:defRPr/>
            </a:pPr>
            <a:r>
              <a:rPr lang="en-US" dirty="0"/>
              <a:t>–Regulatory functions (e.g., Aggregate reports submission, Labeling, Regulatory Authority query management, etc.)</a:t>
            </a:r>
          </a:p>
          <a:p>
            <a:pPr marL="0" indent="0" fontAlgn="auto">
              <a:spcAft>
                <a:spcPts val="0"/>
              </a:spcAft>
              <a:buFont typeface="Symbol" pitchFamily="18" charset="2"/>
              <a:buNone/>
              <a:defRPr/>
            </a:pPr>
            <a:r>
              <a:rPr lang="en-US" dirty="0"/>
              <a:t>–Contracts and Agreements (Marketing Partners, CROs, etc.)</a:t>
            </a:r>
          </a:p>
          <a:p>
            <a:pPr marL="0" indent="0" fontAlgn="auto">
              <a:spcAft>
                <a:spcPts val="0"/>
              </a:spcAft>
              <a:buFont typeface="Symbol" pitchFamily="18" charset="2"/>
              <a:buNone/>
              <a:defRPr/>
            </a:pPr>
            <a:r>
              <a:rPr lang="en-US" dirty="0"/>
              <a:t>–Medical Information</a:t>
            </a:r>
          </a:p>
          <a:p>
            <a:pPr marL="0" indent="0" fontAlgn="auto">
              <a:spcAft>
                <a:spcPts val="0"/>
              </a:spcAft>
              <a:buFont typeface="Symbol" pitchFamily="18" charset="2"/>
              <a:buNone/>
              <a:defRPr/>
            </a:pPr>
            <a:r>
              <a:rPr lang="en-US" dirty="0"/>
              <a:t>–Promotional Material</a:t>
            </a:r>
          </a:p>
          <a:p>
            <a:pPr marL="0" indent="0" fontAlgn="auto">
              <a:spcAft>
                <a:spcPts val="0"/>
              </a:spcAft>
              <a:buFont typeface="Symbol" pitchFamily="18" charset="2"/>
              <a:buNone/>
              <a:defRPr/>
            </a:pPr>
            <a:r>
              <a:rPr lang="en-US" dirty="0"/>
              <a:t>–Standard Operating Procedures (SOPs)</a:t>
            </a:r>
          </a:p>
          <a:p>
            <a:pPr marL="0" indent="0" fontAlgn="auto">
              <a:spcAft>
                <a:spcPts val="0"/>
              </a:spcAft>
              <a:buFont typeface="Symbol" pitchFamily="18" charset="2"/>
              <a:buNone/>
              <a:defRPr/>
            </a:pPr>
            <a:r>
              <a:rPr lang="en-US" dirty="0"/>
              <a:t>–Training</a:t>
            </a:r>
          </a:p>
          <a:p>
            <a:pPr marL="0" indent="0" fontAlgn="auto">
              <a:spcAft>
                <a:spcPts val="0"/>
              </a:spcAft>
              <a:buFont typeface="Symbol" pitchFamily="18" charset="2"/>
              <a:buNone/>
              <a:defRPr/>
            </a:pPr>
            <a:r>
              <a:rPr lang="en-US" dirty="0"/>
              <a:t>–Document Retention / Archive</a:t>
            </a:r>
          </a:p>
          <a:p>
            <a:pPr marL="0" indent="0" fontAlgn="auto">
              <a:spcAft>
                <a:spcPts val="0"/>
              </a:spcAft>
              <a:buFont typeface="Symbol" pitchFamily="18" charset="2"/>
              <a:buNone/>
              <a:defRPr/>
            </a:pPr>
            <a:r>
              <a:rPr lang="en-US" dirty="0"/>
              <a:t>–Electronic systems used to support the Pharmacovigilance system</a:t>
            </a:r>
          </a:p>
          <a:p>
            <a:pPr marL="0" indent="0" fontAlgn="auto">
              <a:spcAft>
                <a:spcPts val="0"/>
              </a:spcAft>
              <a:buFont typeface="Symbol" pitchFamily="18" charset="2"/>
              <a:buNone/>
              <a:defRPr/>
            </a:pPr>
            <a:r>
              <a:rPr lang="en-US" dirty="0"/>
              <a:t>–Business Continuity / Disaster Recovery</a:t>
            </a:r>
          </a:p>
        </p:txBody>
      </p:sp>
      <p:sp>
        <p:nvSpPr>
          <p:cNvPr id="5" name="Rectangle 4"/>
          <p:cNvSpPr/>
          <p:nvPr/>
        </p:nvSpPr>
        <p:spPr>
          <a:xfrm>
            <a:off x="179388" y="652463"/>
            <a:ext cx="8812212" cy="584200"/>
          </a:xfrm>
          <a:prstGeom prst="rect">
            <a:avLst/>
          </a:prstGeom>
        </p:spPr>
        <p:txBody>
          <a:bodyPr>
            <a:spAutoFit/>
          </a:bodyPr>
          <a:lstStyle/>
          <a:p>
            <a:pPr algn="ctr" fontAlgn="auto">
              <a:spcAft>
                <a:spcPts val="0"/>
              </a:spcAft>
              <a:buFont typeface="Symbol" pitchFamily="18" charset="2"/>
              <a:buNone/>
              <a:defRPr/>
            </a:pPr>
            <a:r>
              <a:rPr lang="en-US" sz="3200" b="1" u="sng" dirty="0">
                <a:solidFill>
                  <a:schemeClr val="bg1"/>
                </a:solidFill>
                <a:latin typeface="+mn-lt"/>
                <a:cs typeface="Arial" pitchFamily="34" charset="0"/>
              </a:rPr>
              <a:t>Affiliate Country Office Audits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950" y="1628800"/>
            <a:ext cx="9036050" cy="4343400"/>
          </a:xfrm>
        </p:spPr>
        <p:txBody>
          <a:bodyPr rtlCol="0">
            <a:noAutofit/>
          </a:bodyPr>
          <a:lstStyle/>
          <a:p>
            <a:pPr marL="274320" indent="-274320" fontAlgn="auto">
              <a:spcAft>
                <a:spcPts val="0"/>
              </a:spcAft>
              <a:defRPr/>
            </a:pPr>
            <a:r>
              <a:rPr lang="en-US" sz="2400" b="1" dirty="0"/>
              <a:t>Marketing (Licensing) Partner </a:t>
            </a:r>
            <a:r>
              <a:rPr lang="en-US" sz="2400" b="1" dirty="0" smtClean="0"/>
              <a:t>Audits</a:t>
            </a:r>
          </a:p>
          <a:p>
            <a:pPr marL="0" indent="0" fontAlgn="auto">
              <a:spcAft>
                <a:spcPts val="0"/>
              </a:spcAft>
              <a:buFont typeface="Symbol" pitchFamily="18" charset="2"/>
              <a:buNone/>
              <a:defRPr/>
            </a:pPr>
            <a:endParaRPr lang="en-US" sz="2400" b="1" dirty="0"/>
          </a:p>
          <a:p>
            <a:pPr marL="274320" indent="-274320" fontAlgn="auto">
              <a:spcAft>
                <a:spcPts val="0"/>
              </a:spcAft>
              <a:defRPr/>
            </a:pPr>
            <a:r>
              <a:rPr lang="en-US" sz="2400" b="1" dirty="0" smtClean="0"/>
              <a:t>Includes </a:t>
            </a:r>
            <a:r>
              <a:rPr lang="en-US" sz="2400" b="1" dirty="0"/>
              <a:t>in-licensed and out-licensed product </a:t>
            </a:r>
            <a:r>
              <a:rPr lang="en-US" sz="2400" b="1" dirty="0" smtClean="0"/>
              <a:t>agreements</a:t>
            </a:r>
            <a:endParaRPr lang="en-US" sz="2400" b="1" dirty="0"/>
          </a:p>
          <a:p>
            <a:pPr marL="274320" indent="-274320" fontAlgn="auto">
              <a:spcAft>
                <a:spcPts val="0"/>
              </a:spcAft>
              <a:defRPr/>
            </a:pPr>
            <a:r>
              <a:rPr lang="en-US" sz="2400" b="1" dirty="0" smtClean="0"/>
              <a:t>Focus </a:t>
            </a:r>
            <a:r>
              <a:rPr lang="en-US" sz="2400" b="1" dirty="0"/>
              <a:t>on compliance with Marketing Partner </a:t>
            </a:r>
            <a:r>
              <a:rPr lang="en-US" sz="2400" b="1" dirty="0" smtClean="0"/>
              <a:t>agreement</a:t>
            </a:r>
          </a:p>
          <a:p>
            <a:pPr marL="0" indent="0" fontAlgn="auto">
              <a:spcAft>
                <a:spcPts val="0"/>
              </a:spcAft>
              <a:buFont typeface="Symbol" pitchFamily="18" charset="2"/>
              <a:buNone/>
              <a:defRPr/>
            </a:pPr>
            <a:r>
              <a:rPr lang="en-US" sz="2400" b="1" dirty="0" smtClean="0"/>
              <a:t>   –Ensure </a:t>
            </a:r>
            <a:r>
              <a:rPr lang="en-US" sz="2400" b="1" dirty="0"/>
              <a:t>Pharmacovigilance roles and responsibilities are defined and </a:t>
            </a:r>
            <a:r>
              <a:rPr lang="en-US" sz="2400" b="1" dirty="0" smtClean="0"/>
              <a:t> performed</a:t>
            </a:r>
            <a:endParaRPr lang="en-US" sz="2400" b="1" dirty="0"/>
          </a:p>
          <a:p>
            <a:pPr marL="0" indent="0" fontAlgn="auto">
              <a:spcAft>
                <a:spcPts val="0"/>
              </a:spcAft>
              <a:buFont typeface="Symbol" pitchFamily="18" charset="2"/>
              <a:buNone/>
              <a:defRPr/>
            </a:pPr>
            <a:r>
              <a:rPr lang="en-US" sz="2400" b="1" dirty="0" smtClean="0"/>
              <a:t>   –</a:t>
            </a:r>
            <a:r>
              <a:rPr lang="en-US" sz="2400" b="1" dirty="0"/>
              <a:t>Ensure appropriate exchange of safety </a:t>
            </a:r>
            <a:r>
              <a:rPr lang="en-US" sz="2400" b="1" dirty="0" smtClean="0"/>
              <a:t>information</a:t>
            </a:r>
            <a:endParaRPr lang="en-US" sz="2400" b="1" dirty="0"/>
          </a:p>
          <a:p>
            <a:pPr marL="274320" indent="-274320" fontAlgn="auto">
              <a:spcAft>
                <a:spcPts val="0"/>
              </a:spcAft>
              <a:defRPr/>
            </a:pPr>
            <a:r>
              <a:rPr lang="en-US" sz="2400" b="1" dirty="0" smtClean="0"/>
              <a:t>Assess </a:t>
            </a:r>
            <a:r>
              <a:rPr lang="en-US" sz="2400" b="1" dirty="0"/>
              <a:t>compliance with local and global company procedures and regulatory requirements (as applicable</a:t>
            </a:r>
            <a:r>
              <a:rPr lang="en-US" sz="2400" b="1" dirty="0" smtClean="0"/>
              <a:t>)</a:t>
            </a:r>
          </a:p>
          <a:p>
            <a:pPr marL="0" indent="0" fontAlgn="auto">
              <a:spcAft>
                <a:spcPts val="0"/>
              </a:spcAft>
              <a:buFont typeface="Symbol" pitchFamily="18" charset="2"/>
              <a:buNone/>
              <a:defRPr/>
            </a:pPr>
            <a:endParaRPr lang="en-US" sz="2400" b="1" dirty="0"/>
          </a:p>
          <a:p>
            <a:pPr marL="274320" indent="-274320" fontAlgn="auto">
              <a:spcAft>
                <a:spcPts val="0"/>
              </a:spcAft>
              <a:defRPr/>
            </a:pPr>
            <a:r>
              <a:rPr lang="en-US" sz="2400" b="1" dirty="0" smtClean="0"/>
              <a:t>Performed </a:t>
            </a:r>
            <a:r>
              <a:rPr lang="en-US" sz="2400" b="1" dirty="0"/>
              <a:t>independently by company, </a:t>
            </a:r>
            <a:r>
              <a:rPr lang="en-US" sz="2400" b="1" dirty="0" smtClean="0"/>
              <a:t>or jointly or by Consultant </a:t>
            </a:r>
            <a:endParaRPr lang="en-US" sz="2400" b="1" dirty="0"/>
          </a:p>
        </p:txBody>
      </p:sp>
      <p:sp>
        <p:nvSpPr>
          <p:cNvPr id="21506" name="Title 2"/>
          <p:cNvSpPr>
            <a:spLocks noGrp="1"/>
          </p:cNvSpPr>
          <p:nvPr>
            <p:ph type="title"/>
          </p:nvPr>
        </p:nvSpPr>
        <p:spPr>
          <a:xfrm>
            <a:off x="179512" y="155448"/>
            <a:ext cx="8784976" cy="1252728"/>
          </a:xfrm>
        </p:spPr>
        <p:txBody>
          <a:bodyPr/>
          <a:lstStyle/>
          <a:p>
            <a:pPr algn="ctr">
              <a:defRPr/>
            </a:pPr>
            <a:r>
              <a:rPr lang="en-US" sz="3200" dirty="0" smtClean="0">
                <a:latin typeface="+mn-lt"/>
              </a:rPr>
              <a:t>Pharmacovigilance Partner Audits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1484313"/>
            <a:ext cx="8893175" cy="4267200"/>
          </a:xfrm>
        </p:spPr>
        <p:txBody>
          <a:bodyPr rtlCol="0">
            <a:noAutofit/>
          </a:bodyPr>
          <a:lstStyle/>
          <a:p>
            <a:pPr marL="274320" indent="-274320" fontAlgn="auto">
              <a:spcAft>
                <a:spcPts val="0"/>
              </a:spcAft>
              <a:defRPr/>
            </a:pPr>
            <a:r>
              <a:rPr lang="en-US" sz="2400" b="1" dirty="0"/>
              <a:t>Risk Management / Audit </a:t>
            </a:r>
            <a:r>
              <a:rPr lang="en-US" sz="2400" b="1" dirty="0" smtClean="0"/>
              <a:t>Scheduling</a:t>
            </a:r>
          </a:p>
          <a:p>
            <a:pPr marL="0" indent="0" fontAlgn="auto">
              <a:spcAft>
                <a:spcPts val="0"/>
              </a:spcAft>
              <a:buFont typeface="Symbol" pitchFamily="18" charset="2"/>
              <a:buNone/>
              <a:defRPr/>
            </a:pPr>
            <a:endParaRPr lang="en-US" sz="2400" b="1" dirty="0"/>
          </a:p>
          <a:p>
            <a:pPr marL="274320" indent="-274320" fontAlgn="auto">
              <a:spcAft>
                <a:spcPts val="0"/>
              </a:spcAft>
              <a:defRPr/>
            </a:pPr>
            <a:r>
              <a:rPr lang="en-US" sz="2400" b="1" dirty="0" smtClean="0"/>
              <a:t>Identify </a:t>
            </a:r>
            <a:r>
              <a:rPr lang="en-US" sz="2400" b="1" dirty="0"/>
              <a:t>universe of company Pharmacovigilance systems, affiliates, and marketing </a:t>
            </a:r>
            <a:r>
              <a:rPr lang="en-US" sz="2400" b="1" dirty="0" smtClean="0"/>
              <a:t>partners</a:t>
            </a:r>
          </a:p>
          <a:p>
            <a:pPr marL="0" indent="0" fontAlgn="auto">
              <a:spcAft>
                <a:spcPts val="0"/>
              </a:spcAft>
              <a:buFont typeface="Symbol" pitchFamily="18" charset="2"/>
              <a:buNone/>
              <a:defRPr/>
            </a:pPr>
            <a:endParaRPr lang="en-US" sz="2400" b="1" dirty="0"/>
          </a:p>
          <a:p>
            <a:pPr marL="274320" indent="-274320" fontAlgn="auto">
              <a:spcAft>
                <a:spcPts val="0"/>
              </a:spcAft>
              <a:defRPr/>
            </a:pPr>
            <a:r>
              <a:rPr lang="en-US" sz="2400" b="1" dirty="0" smtClean="0"/>
              <a:t>Identify </a:t>
            </a:r>
            <a:r>
              <a:rPr lang="en-US" sz="2400" b="1" dirty="0"/>
              <a:t>critical risk factors / indicators* to measure each entity in the universe</a:t>
            </a:r>
          </a:p>
          <a:p>
            <a:pPr marL="0" indent="0" fontAlgn="auto">
              <a:spcAft>
                <a:spcPts val="0"/>
              </a:spcAft>
              <a:buFont typeface="Symbol" pitchFamily="18" charset="2"/>
              <a:buNone/>
              <a:defRPr/>
            </a:pPr>
            <a:r>
              <a:rPr lang="en-US" sz="2400" b="1" dirty="0"/>
              <a:t>–Volume of Adverse Event Cases</a:t>
            </a:r>
          </a:p>
          <a:p>
            <a:pPr marL="0" indent="0" fontAlgn="auto">
              <a:spcAft>
                <a:spcPts val="0"/>
              </a:spcAft>
              <a:buFont typeface="Symbol" pitchFamily="18" charset="2"/>
              <a:buNone/>
              <a:defRPr/>
            </a:pPr>
            <a:r>
              <a:rPr lang="en-US" sz="2400" b="1" dirty="0"/>
              <a:t>–Clinical Trial Activity</a:t>
            </a:r>
          </a:p>
          <a:p>
            <a:pPr marL="0" indent="0" fontAlgn="auto">
              <a:spcAft>
                <a:spcPts val="0"/>
              </a:spcAft>
              <a:buFont typeface="Symbol" pitchFamily="18" charset="2"/>
              <a:buNone/>
              <a:defRPr/>
            </a:pPr>
            <a:r>
              <a:rPr lang="en-US" sz="2400" b="1" dirty="0"/>
              <a:t>–Number of External Contracts / Agreements</a:t>
            </a:r>
          </a:p>
          <a:p>
            <a:pPr marL="0" indent="0" fontAlgn="auto">
              <a:spcAft>
                <a:spcPts val="0"/>
              </a:spcAft>
              <a:buFont typeface="Symbol" pitchFamily="18" charset="2"/>
              <a:buNone/>
              <a:defRPr/>
            </a:pPr>
            <a:r>
              <a:rPr lang="en-US" sz="2400" b="1" dirty="0"/>
              <a:t>–Previous Audit / Inspection History</a:t>
            </a:r>
          </a:p>
          <a:p>
            <a:pPr marL="0" indent="0" fontAlgn="auto">
              <a:spcAft>
                <a:spcPts val="0"/>
              </a:spcAft>
              <a:buFont typeface="Symbol" pitchFamily="18" charset="2"/>
              <a:buNone/>
              <a:defRPr/>
            </a:pPr>
            <a:r>
              <a:rPr lang="en-US" sz="2400" b="1" dirty="0" smtClean="0"/>
              <a:t>–</a:t>
            </a:r>
            <a:r>
              <a:rPr lang="en-US" sz="2400" b="1" dirty="0"/>
              <a:t>Compliance </a:t>
            </a:r>
            <a:r>
              <a:rPr lang="en-US" sz="2400" b="1" dirty="0" smtClean="0"/>
              <a:t>data</a:t>
            </a:r>
          </a:p>
          <a:p>
            <a:pPr marL="0" indent="0" fontAlgn="auto">
              <a:spcAft>
                <a:spcPts val="0"/>
              </a:spcAft>
              <a:buFont typeface="Symbol" pitchFamily="18" charset="2"/>
              <a:buNone/>
              <a:defRPr/>
            </a:pPr>
            <a:endParaRPr lang="en-US" sz="2400" b="1" dirty="0"/>
          </a:p>
        </p:txBody>
      </p:sp>
      <p:sp>
        <p:nvSpPr>
          <p:cNvPr id="22530" name="Title 2"/>
          <p:cNvSpPr>
            <a:spLocks noGrp="1"/>
          </p:cNvSpPr>
          <p:nvPr>
            <p:ph type="title"/>
          </p:nvPr>
        </p:nvSpPr>
        <p:spPr>
          <a:xfrm>
            <a:off x="179512" y="155448"/>
            <a:ext cx="8784976" cy="1252728"/>
          </a:xfrm>
        </p:spPr>
        <p:txBody>
          <a:bodyPr/>
          <a:lstStyle/>
          <a:p>
            <a:pPr algn="ctr">
              <a:defRPr/>
            </a:pPr>
            <a:r>
              <a:rPr lang="en-US" sz="3200" dirty="0" smtClean="0">
                <a:latin typeface="+mn-lt"/>
              </a:rPr>
              <a:t>PV System Audit Program Fundamentals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1268760"/>
            <a:ext cx="8893175" cy="4267200"/>
          </a:xfrm>
        </p:spPr>
        <p:txBody>
          <a:bodyPr rtlCol="0">
            <a:noAutofit/>
          </a:bodyPr>
          <a:lstStyle/>
          <a:p>
            <a:pPr marL="0" indent="0" fontAlgn="auto">
              <a:spcAft>
                <a:spcPts val="0"/>
              </a:spcAft>
              <a:buFont typeface="Symbol" pitchFamily="18" charset="2"/>
              <a:buNone/>
              <a:defRPr/>
            </a:pPr>
            <a:endParaRPr lang="en-US" sz="2800" b="1" dirty="0"/>
          </a:p>
          <a:p>
            <a:pPr marL="274320" indent="-274320" fontAlgn="auto">
              <a:spcAft>
                <a:spcPts val="0"/>
              </a:spcAft>
              <a:defRPr/>
            </a:pPr>
            <a:r>
              <a:rPr lang="en-US" sz="2800" b="1" dirty="0" smtClean="0"/>
              <a:t>Receive </a:t>
            </a:r>
            <a:r>
              <a:rPr lang="en-US" sz="2800" b="1" dirty="0"/>
              <a:t>input from key stakeholders on proposed schedule (e.g., Head of Safety, QPPV, Regional Safety Representatives, etc</a:t>
            </a:r>
            <a:r>
              <a:rPr lang="en-US" sz="2800" b="1" dirty="0" smtClean="0"/>
              <a:t>.)</a:t>
            </a:r>
          </a:p>
          <a:p>
            <a:pPr marL="274320" indent="-274320" fontAlgn="auto">
              <a:spcAft>
                <a:spcPts val="0"/>
              </a:spcAft>
              <a:defRPr/>
            </a:pPr>
            <a:endParaRPr lang="en-US" sz="2800" b="1" dirty="0"/>
          </a:p>
          <a:p>
            <a:pPr marL="274320" indent="-274320" fontAlgn="auto">
              <a:spcAft>
                <a:spcPts val="0"/>
              </a:spcAft>
              <a:defRPr/>
            </a:pPr>
            <a:r>
              <a:rPr lang="en-US" sz="2800" b="1" dirty="0" smtClean="0"/>
              <a:t>Communicate </a:t>
            </a:r>
            <a:r>
              <a:rPr lang="en-US" sz="2800" b="1" dirty="0"/>
              <a:t>forward-looking schedule to global </a:t>
            </a:r>
            <a:r>
              <a:rPr lang="en-US" sz="2800" b="1" dirty="0" smtClean="0"/>
              <a:t>audience</a:t>
            </a:r>
          </a:p>
          <a:p>
            <a:pPr marL="274320" indent="-274320" fontAlgn="auto">
              <a:spcAft>
                <a:spcPts val="0"/>
              </a:spcAft>
              <a:defRPr/>
            </a:pPr>
            <a:endParaRPr lang="en-US" sz="2800" b="1" dirty="0"/>
          </a:p>
          <a:p>
            <a:pPr marL="0" indent="0" fontAlgn="auto">
              <a:spcAft>
                <a:spcPts val="0"/>
              </a:spcAft>
              <a:buFont typeface="Symbol" pitchFamily="18" charset="2"/>
              <a:buNone/>
              <a:defRPr/>
            </a:pPr>
            <a:r>
              <a:rPr lang="en-US" sz="2800" b="1" dirty="0"/>
              <a:t>*Risk factors / indicators may differ for Global Pharmacovigilance Systems, Affiliates and Marketing Partners</a:t>
            </a:r>
          </a:p>
        </p:txBody>
      </p:sp>
      <p:sp>
        <p:nvSpPr>
          <p:cNvPr id="22530" name="Title 2"/>
          <p:cNvSpPr>
            <a:spLocks noGrp="1"/>
          </p:cNvSpPr>
          <p:nvPr>
            <p:ph type="title"/>
          </p:nvPr>
        </p:nvSpPr>
        <p:spPr>
          <a:xfrm>
            <a:off x="179512" y="155448"/>
            <a:ext cx="8784976" cy="1252728"/>
          </a:xfrm>
        </p:spPr>
        <p:txBody>
          <a:bodyPr/>
          <a:lstStyle/>
          <a:p>
            <a:pPr algn="ctr">
              <a:defRPr/>
            </a:pPr>
            <a:r>
              <a:rPr lang="en-US" sz="3200" dirty="0" smtClean="0">
                <a:latin typeface="+mn-lt"/>
              </a:rPr>
              <a:t>PV System Audit Program Fundamentals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8761" y="1293718"/>
          <a:ext cx="8534400" cy="4069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Brace 4"/>
          <p:cNvSpPr/>
          <p:nvPr/>
        </p:nvSpPr>
        <p:spPr>
          <a:xfrm rot="5400000">
            <a:off x="4159250" y="825500"/>
            <a:ext cx="533400" cy="74676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 name="Rectangle 5"/>
          <p:cNvSpPr/>
          <p:nvPr/>
        </p:nvSpPr>
        <p:spPr>
          <a:xfrm>
            <a:off x="495300" y="5013325"/>
            <a:ext cx="7848600" cy="762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Timeframes for each of these audit phases may vary based on company procedures, type of audit, and defined scope.</a:t>
            </a:r>
          </a:p>
        </p:txBody>
      </p:sp>
      <p:sp>
        <p:nvSpPr>
          <p:cNvPr id="7" name="Title 2"/>
          <p:cNvSpPr txBox="1">
            <a:spLocks/>
          </p:cNvSpPr>
          <p:nvPr/>
        </p:nvSpPr>
        <p:spPr>
          <a:xfrm>
            <a:off x="179512" y="155448"/>
            <a:ext cx="8784976" cy="1252728"/>
          </a:xfrm>
          <a:prstGeom prst="rect">
            <a:avLst/>
          </a:prstGeom>
        </p:spPr>
        <p:txBody>
          <a:bodyPr rIns="45720" anchor="ctr">
            <a:normAutofit/>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Arial" pitchFamily="34" charset="0"/>
              </a:defRPr>
            </a:lvl2pPr>
            <a:lvl3pPr algn="l" rtl="0" eaLnBrk="0" fontAlgn="base" hangingPunct="0">
              <a:spcBef>
                <a:spcPct val="0"/>
              </a:spcBef>
              <a:spcAft>
                <a:spcPct val="0"/>
              </a:spcAft>
              <a:defRPr sz="4500" b="1">
                <a:solidFill>
                  <a:srgbClr val="FFC800"/>
                </a:solidFill>
                <a:latin typeface="Arial" pitchFamily="34" charset="0"/>
              </a:defRPr>
            </a:lvl3pPr>
            <a:lvl4pPr algn="l" rtl="0" eaLnBrk="0" fontAlgn="base" hangingPunct="0">
              <a:spcBef>
                <a:spcPct val="0"/>
              </a:spcBef>
              <a:spcAft>
                <a:spcPct val="0"/>
              </a:spcAft>
              <a:defRPr sz="4500" b="1">
                <a:solidFill>
                  <a:srgbClr val="FFC800"/>
                </a:solidFill>
                <a:latin typeface="Arial" pitchFamily="34" charset="0"/>
              </a:defRPr>
            </a:lvl4pPr>
            <a:lvl5pPr algn="l" rtl="0" eaLnBrk="0" fontAlgn="base" hangingPunct="0">
              <a:spcBef>
                <a:spcPct val="0"/>
              </a:spcBef>
              <a:spcAft>
                <a:spcPct val="0"/>
              </a:spcAft>
              <a:defRPr sz="4500" b="1">
                <a:solidFill>
                  <a:srgbClr val="FFC800"/>
                </a:solidFill>
                <a:latin typeface="Arial" pitchFamily="34" charset="0"/>
              </a:defRPr>
            </a:lvl5pPr>
            <a:lvl6pPr marL="457200" algn="l" rtl="0" fontAlgn="base">
              <a:spcBef>
                <a:spcPct val="0"/>
              </a:spcBef>
              <a:spcAft>
                <a:spcPct val="0"/>
              </a:spcAft>
              <a:defRPr sz="4500" b="1">
                <a:solidFill>
                  <a:srgbClr val="FFC800"/>
                </a:solidFill>
                <a:latin typeface="Arial" pitchFamily="34" charset="0"/>
              </a:defRPr>
            </a:lvl6pPr>
            <a:lvl7pPr marL="914400" algn="l" rtl="0" fontAlgn="base">
              <a:spcBef>
                <a:spcPct val="0"/>
              </a:spcBef>
              <a:spcAft>
                <a:spcPct val="0"/>
              </a:spcAft>
              <a:defRPr sz="4500" b="1">
                <a:solidFill>
                  <a:srgbClr val="FFC800"/>
                </a:solidFill>
                <a:latin typeface="Arial" pitchFamily="34" charset="0"/>
              </a:defRPr>
            </a:lvl7pPr>
            <a:lvl8pPr marL="1371600" algn="l" rtl="0" fontAlgn="base">
              <a:spcBef>
                <a:spcPct val="0"/>
              </a:spcBef>
              <a:spcAft>
                <a:spcPct val="0"/>
              </a:spcAft>
              <a:defRPr sz="4500" b="1">
                <a:solidFill>
                  <a:srgbClr val="FFC800"/>
                </a:solidFill>
                <a:latin typeface="Arial" pitchFamily="34" charset="0"/>
              </a:defRPr>
            </a:lvl8pPr>
            <a:lvl9pPr marL="1828800" algn="l" rtl="0" fontAlgn="base">
              <a:spcBef>
                <a:spcPct val="0"/>
              </a:spcBef>
              <a:spcAft>
                <a:spcPct val="0"/>
              </a:spcAft>
              <a:defRPr sz="4500" b="1">
                <a:solidFill>
                  <a:srgbClr val="FFC800"/>
                </a:solidFill>
                <a:latin typeface="Arial" pitchFamily="34" charset="0"/>
              </a:defRPr>
            </a:lvl9pPr>
            <a:extLst/>
          </a:lstStyle>
          <a:p>
            <a:pPr algn="ctr">
              <a:defRPr/>
            </a:pPr>
            <a:r>
              <a:rPr lang="en-US" sz="3200" dirty="0" smtClean="0">
                <a:solidFill>
                  <a:schemeClr val="bg1"/>
                </a:solidFill>
                <a:latin typeface="+mn-lt"/>
              </a:rPr>
              <a:t>Audit Program – Process Flow</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28775"/>
            <a:ext cx="9144000" cy="4876800"/>
          </a:xfrm>
        </p:spPr>
        <p:txBody>
          <a:bodyPr rtlCol="0">
            <a:normAutofit fontScale="92500" lnSpcReduction="20000"/>
          </a:bodyPr>
          <a:lstStyle/>
          <a:p>
            <a:pPr marL="274320" indent="-274320" fontAlgn="auto">
              <a:spcAft>
                <a:spcPts val="0"/>
              </a:spcAft>
              <a:defRPr/>
            </a:pPr>
            <a:r>
              <a:rPr lang="en-US" b="1" dirty="0" smtClean="0"/>
              <a:t>Pre-audit </a:t>
            </a:r>
            <a:r>
              <a:rPr lang="en-US" b="1" dirty="0"/>
              <a:t>meetings to understand organization and scope of </a:t>
            </a:r>
            <a:r>
              <a:rPr lang="en-US" b="1" dirty="0" smtClean="0"/>
              <a:t>processes</a:t>
            </a:r>
          </a:p>
          <a:p>
            <a:pPr marL="0" indent="0" fontAlgn="auto">
              <a:spcAft>
                <a:spcPts val="0"/>
              </a:spcAft>
              <a:buFont typeface="Symbol" pitchFamily="18" charset="2"/>
              <a:buNone/>
              <a:defRPr/>
            </a:pPr>
            <a:endParaRPr lang="en-US" b="1" dirty="0"/>
          </a:p>
          <a:p>
            <a:pPr marL="274320" indent="-274320" fontAlgn="auto">
              <a:spcAft>
                <a:spcPts val="0"/>
              </a:spcAft>
              <a:defRPr/>
            </a:pPr>
            <a:r>
              <a:rPr lang="en-US" b="1" dirty="0" smtClean="0"/>
              <a:t>Identification </a:t>
            </a:r>
            <a:r>
              <a:rPr lang="en-US" b="1" dirty="0"/>
              <a:t>of system </a:t>
            </a:r>
            <a:r>
              <a:rPr lang="en-US" b="1" dirty="0" smtClean="0"/>
              <a:t>owners</a:t>
            </a:r>
          </a:p>
          <a:p>
            <a:pPr marL="0" indent="0" fontAlgn="auto">
              <a:spcAft>
                <a:spcPts val="0"/>
              </a:spcAft>
              <a:buFont typeface="Symbol" pitchFamily="18" charset="2"/>
              <a:buNone/>
              <a:defRPr/>
            </a:pPr>
            <a:endParaRPr lang="en-US" b="1" dirty="0"/>
          </a:p>
          <a:p>
            <a:pPr marL="274320" indent="-274320" fontAlgn="auto">
              <a:spcAft>
                <a:spcPts val="0"/>
              </a:spcAft>
              <a:defRPr/>
            </a:pPr>
            <a:r>
              <a:rPr lang="en-US" b="1" dirty="0" smtClean="0"/>
              <a:t>Development </a:t>
            </a:r>
            <a:r>
              <a:rPr lang="en-US" b="1" dirty="0"/>
              <a:t>and agreement of an audit plan defining audit objectives, scope and </a:t>
            </a:r>
            <a:r>
              <a:rPr lang="en-US" b="1" dirty="0" smtClean="0"/>
              <a:t>roles/responsibilities</a:t>
            </a:r>
          </a:p>
          <a:p>
            <a:pPr marL="0" indent="0" fontAlgn="auto">
              <a:spcAft>
                <a:spcPts val="0"/>
              </a:spcAft>
              <a:buFont typeface="Symbol" pitchFamily="18" charset="2"/>
              <a:buNone/>
              <a:defRPr/>
            </a:pPr>
            <a:endParaRPr lang="en-US" b="1" dirty="0"/>
          </a:p>
          <a:p>
            <a:pPr marL="274320" indent="-274320" fontAlgn="auto">
              <a:spcAft>
                <a:spcPts val="0"/>
              </a:spcAft>
              <a:defRPr/>
            </a:pPr>
            <a:r>
              <a:rPr lang="en-US" b="1" dirty="0" smtClean="0"/>
              <a:t>Pre-audit </a:t>
            </a:r>
            <a:r>
              <a:rPr lang="en-US" b="1" dirty="0"/>
              <a:t>document requests to provide framework for regulatory environment and audit conduct strategy (e.g., sampling strategy</a:t>
            </a:r>
            <a:r>
              <a:rPr lang="en-US" b="1" dirty="0" smtClean="0"/>
              <a:t>, interviews</a:t>
            </a:r>
            <a:r>
              <a:rPr lang="en-US" b="1" dirty="0"/>
              <a:t>, etc</a:t>
            </a:r>
            <a:r>
              <a:rPr lang="en-US" b="1" dirty="0" smtClean="0"/>
              <a:t>.)</a:t>
            </a:r>
          </a:p>
          <a:p>
            <a:pPr marL="0" indent="0" fontAlgn="auto">
              <a:spcAft>
                <a:spcPts val="0"/>
              </a:spcAft>
              <a:buFont typeface="Symbol" pitchFamily="18" charset="2"/>
              <a:buNone/>
              <a:defRPr/>
            </a:pPr>
            <a:endParaRPr lang="en-US" b="1" dirty="0"/>
          </a:p>
          <a:p>
            <a:pPr marL="274320" indent="-274320" fontAlgn="auto">
              <a:spcAft>
                <a:spcPts val="0"/>
              </a:spcAft>
              <a:defRPr/>
            </a:pPr>
            <a:r>
              <a:rPr lang="en-US" b="1" dirty="0" smtClean="0"/>
              <a:t>Development </a:t>
            </a:r>
            <a:r>
              <a:rPr lang="en-US" b="1" dirty="0"/>
              <a:t>and agreement of audit agenda defining topics and personnel involved along with proposed time*</a:t>
            </a:r>
          </a:p>
          <a:p>
            <a:pPr marL="0" indent="0" fontAlgn="auto">
              <a:spcAft>
                <a:spcPts val="0"/>
              </a:spcAft>
              <a:buFont typeface="Symbol" pitchFamily="18" charset="2"/>
              <a:buNone/>
              <a:defRPr/>
            </a:pPr>
            <a:endParaRPr lang="en-US" b="1" dirty="0" smtClean="0"/>
          </a:p>
          <a:p>
            <a:pPr marL="0" indent="0" fontAlgn="auto">
              <a:spcAft>
                <a:spcPts val="0"/>
              </a:spcAft>
              <a:buFont typeface="Symbol" pitchFamily="18" charset="2"/>
              <a:buNone/>
              <a:defRPr/>
            </a:pPr>
            <a:r>
              <a:rPr lang="en-US" b="1" dirty="0" smtClean="0"/>
              <a:t>*</a:t>
            </a:r>
            <a:r>
              <a:rPr lang="en-US" b="1" dirty="0"/>
              <a:t>Agendas generally require flexibility</a:t>
            </a:r>
          </a:p>
        </p:txBody>
      </p:sp>
      <p:sp>
        <p:nvSpPr>
          <p:cNvPr id="3" name="Rectangle 2"/>
          <p:cNvSpPr/>
          <p:nvPr/>
        </p:nvSpPr>
        <p:spPr>
          <a:xfrm>
            <a:off x="1801813" y="512763"/>
            <a:ext cx="5141912" cy="523875"/>
          </a:xfrm>
          <a:prstGeom prst="rect">
            <a:avLst/>
          </a:prstGeom>
        </p:spPr>
        <p:txBody>
          <a:bodyPr wrap="none">
            <a:spAutoFit/>
          </a:bodyPr>
          <a:lstStyle/>
          <a:p>
            <a:pPr algn="ctr" fontAlgn="auto">
              <a:spcAft>
                <a:spcPts val="0"/>
              </a:spcAft>
              <a:buFont typeface="Symbol" pitchFamily="18" charset="2"/>
              <a:buNone/>
              <a:defRPr/>
            </a:pPr>
            <a:r>
              <a:rPr lang="en-US" sz="2800" b="1" u="sng" dirty="0">
                <a:latin typeface="+mn-lt"/>
              </a:rPr>
              <a:t>Audit Planning and Preparation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772816"/>
            <a:ext cx="8534400" cy="4267200"/>
          </a:xfrm>
        </p:spPr>
        <p:txBody>
          <a:bodyPr rtlCol="0">
            <a:normAutofit/>
          </a:bodyPr>
          <a:lstStyle/>
          <a:p>
            <a:pPr marL="274320" indent="-274320" fontAlgn="auto">
              <a:spcAft>
                <a:spcPts val="0"/>
              </a:spcAft>
              <a:defRPr/>
            </a:pPr>
            <a:r>
              <a:rPr lang="en-US" b="1" dirty="0" smtClean="0"/>
              <a:t>Opening </a:t>
            </a:r>
            <a:r>
              <a:rPr lang="en-US" b="1" dirty="0"/>
              <a:t>/ Introductory Meeting to “kick off</a:t>
            </a:r>
            <a:r>
              <a:rPr lang="en-US" b="1" dirty="0" smtClean="0"/>
              <a:t>” the </a:t>
            </a:r>
            <a:r>
              <a:rPr lang="en-US" b="1" dirty="0"/>
              <a:t>audit</a:t>
            </a:r>
          </a:p>
          <a:p>
            <a:pPr marL="274320" indent="-274320" fontAlgn="auto">
              <a:spcAft>
                <a:spcPts val="0"/>
              </a:spcAft>
              <a:defRPr/>
            </a:pPr>
            <a:r>
              <a:rPr lang="en-US" b="1" dirty="0" smtClean="0"/>
              <a:t>Interviews </a:t>
            </a:r>
            <a:r>
              <a:rPr lang="en-US" b="1" dirty="0"/>
              <a:t>with relevant personnel</a:t>
            </a:r>
          </a:p>
          <a:p>
            <a:pPr marL="274320" indent="-274320" fontAlgn="auto">
              <a:spcAft>
                <a:spcPts val="0"/>
              </a:spcAft>
              <a:defRPr/>
            </a:pPr>
            <a:r>
              <a:rPr lang="en-US" b="1" dirty="0" smtClean="0"/>
              <a:t>Document </a:t>
            </a:r>
            <a:r>
              <a:rPr lang="en-US" b="1" dirty="0"/>
              <a:t>reviews</a:t>
            </a:r>
          </a:p>
          <a:p>
            <a:pPr marL="274320" indent="-274320" fontAlgn="auto">
              <a:spcAft>
                <a:spcPts val="0"/>
              </a:spcAft>
              <a:defRPr/>
            </a:pPr>
            <a:r>
              <a:rPr lang="en-US" b="1" dirty="0" smtClean="0"/>
              <a:t>Demonstration </a:t>
            </a:r>
            <a:r>
              <a:rPr lang="en-US" b="1" dirty="0"/>
              <a:t>of activities (e.g., processing of an adverse event case)</a:t>
            </a:r>
          </a:p>
          <a:p>
            <a:pPr marL="274320" indent="-274320" fontAlgn="auto">
              <a:spcAft>
                <a:spcPts val="0"/>
              </a:spcAft>
              <a:defRPr/>
            </a:pPr>
            <a:r>
              <a:rPr lang="en-US" b="1" dirty="0" smtClean="0"/>
              <a:t>Tour </a:t>
            </a:r>
            <a:r>
              <a:rPr lang="en-US" b="1" dirty="0"/>
              <a:t>of facilities (e.g., work areas, file storage and archiving)</a:t>
            </a:r>
          </a:p>
          <a:p>
            <a:pPr marL="274320" indent="-274320" fontAlgn="auto">
              <a:spcAft>
                <a:spcPts val="0"/>
              </a:spcAft>
              <a:defRPr/>
            </a:pPr>
            <a:r>
              <a:rPr lang="en-US" b="1" dirty="0" smtClean="0"/>
              <a:t>Closing </a:t>
            </a:r>
            <a:r>
              <a:rPr lang="en-US" b="1" dirty="0"/>
              <a:t>/ Exit meeting to discuss preliminary results</a:t>
            </a:r>
          </a:p>
          <a:p>
            <a:pPr marL="274320" indent="-274320" fontAlgn="auto">
              <a:spcAft>
                <a:spcPts val="0"/>
              </a:spcAft>
              <a:defRPr/>
            </a:pPr>
            <a:r>
              <a:rPr lang="en-US" b="1" dirty="0" smtClean="0"/>
              <a:t>Follow-up </a:t>
            </a:r>
            <a:r>
              <a:rPr lang="en-US" b="1" dirty="0"/>
              <a:t>on outstanding questions / requests</a:t>
            </a:r>
          </a:p>
        </p:txBody>
      </p:sp>
      <p:sp>
        <p:nvSpPr>
          <p:cNvPr id="3" name="Rectangle 2"/>
          <p:cNvSpPr/>
          <p:nvPr/>
        </p:nvSpPr>
        <p:spPr>
          <a:xfrm>
            <a:off x="3059113" y="468313"/>
            <a:ext cx="2377574" cy="523220"/>
          </a:xfrm>
          <a:prstGeom prst="rect">
            <a:avLst/>
          </a:prstGeom>
        </p:spPr>
        <p:txBody>
          <a:bodyPr wrap="none">
            <a:spAutoFit/>
          </a:bodyPr>
          <a:lstStyle/>
          <a:p>
            <a:pPr fontAlgn="auto">
              <a:spcAft>
                <a:spcPts val="0"/>
              </a:spcAft>
              <a:buFont typeface="Symbol" pitchFamily="18" charset="2"/>
              <a:buNone/>
              <a:defRPr/>
            </a:pPr>
            <a:r>
              <a:rPr lang="en-US" sz="2800" b="1" u="sng" dirty="0">
                <a:latin typeface="+mn-lt"/>
              </a:rPr>
              <a:t>Audit Conduct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388" y="1916113"/>
            <a:ext cx="8686800" cy="4419600"/>
          </a:xfrm>
        </p:spPr>
        <p:txBody>
          <a:bodyPr rtlCol="0">
            <a:normAutofit lnSpcReduction="10000"/>
          </a:bodyPr>
          <a:lstStyle/>
          <a:p>
            <a:pPr marL="274320" indent="-274320" fontAlgn="auto">
              <a:spcAft>
                <a:spcPts val="0"/>
              </a:spcAft>
              <a:defRPr/>
            </a:pPr>
            <a:r>
              <a:rPr lang="en-US" b="1" dirty="0" smtClean="0"/>
              <a:t>Audit </a:t>
            </a:r>
            <a:r>
              <a:rPr lang="en-US" b="1" dirty="0"/>
              <a:t>report issued within defined timelines</a:t>
            </a:r>
          </a:p>
          <a:p>
            <a:pPr marL="0" indent="0" fontAlgn="auto">
              <a:spcAft>
                <a:spcPts val="0"/>
              </a:spcAft>
              <a:buFont typeface="Symbol" pitchFamily="18" charset="2"/>
              <a:buNone/>
              <a:defRPr/>
            </a:pPr>
            <a:r>
              <a:rPr lang="en-US" b="1" dirty="0" smtClean="0"/>
              <a:t>    –</a:t>
            </a:r>
            <a:r>
              <a:rPr lang="en-US" b="1" dirty="0"/>
              <a:t>Executive Summary</a:t>
            </a:r>
          </a:p>
          <a:p>
            <a:pPr marL="0" indent="0" fontAlgn="auto">
              <a:spcAft>
                <a:spcPts val="0"/>
              </a:spcAft>
              <a:buFont typeface="Symbol" pitchFamily="18" charset="2"/>
              <a:buNone/>
              <a:defRPr/>
            </a:pPr>
            <a:r>
              <a:rPr lang="en-US" b="1" dirty="0" smtClean="0"/>
              <a:t>    –</a:t>
            </a:r>
            <a:r>
              <a:rPr lang="en-US" b="1" dirty="0"/>
              <a:t>Description of Objectives and Scope of audit</a:t>
            </a:r>
          </a:p>
          <a:p>
            <a:pPr marL="0" indent="0" fontAlgn="auto">
              <a:spcAft>
                <a:spcPts val="0"/>
              </a:spcAft>
              <a:buFont typeface="Symbol" pitchFamily="18" charset="2"/>
              <a:buNone/>
              <a:defRPr/>
            </a:pPr>
            <a:r>
              <a:rPr lang="en-US" b="1" dirty="0" smtClean="0"/>
              <a:t>    –</a:t>
            </a:r>
            <a:r>
              <a:rPr lang="en-US" b="1" dirty="0"/>
              <a:t>Observations</a:t>
            </a:r>
          </a:p>
          <a:p>
            <a:pPr marL="0" indent="0" fontAlgn="auto">
              <a:spcAft>
                <a:spcPts val="0"/>
              </a:spcAft>
              <a:buFont typeface="Symbol" pitchFamily="18" charset="2"/>
              <a:buNone/>
              <a:defRPr/>
            </a:pPr>
            <a:r>
              <a:rPr lang="en-US" b="1" dirty="0" smtClean="0"/>
              <a:t>         »</a:t>
            </a:r>
            <a:r>
              <a:rPr lang="en-US" b="1" dirty="0"/>
              <a:t>Clear description of conditions observed</a:t>
            </a:r>
          </a:p>
          <a:p>
            <a:pPr marL="0" indent="0" fontAlgn="auto">
              <a:spcAft>
                <a:spcPts val="0"/>
              </a:spcAft>
              <a:buFont typeface="Symbol" pitchFamily="18" charset="2"/>
              <a:buNone/>
              <a:defRPr/>
            </a:pPr>
            <a:r>
              <a:rPr lang="en-US" b="1" dirty="0" smtClean="0"/>
              <a:t>         »</a:t>
            </a:r>
            <a:r>
              <a:rPr lang="en-US" b="1" dirty="0"/>
              <a:t>Reference or criteria as the basis for the observation</a:t>
            </a:r>
          </a:p>
          <a:p>
            <a:pPr marL="0" indent="0" fontAlgn="auto">
              <a:spcAft>
                <a:spcPts val="0"/>
              </a:spcAft>
              <a:buFont typeface="Symbol" pitchFamily="18" charset="2"/>
              <a:buNone/>
              <a:defRPr/>
            </a:pPr>
            <a:r>
              <a:rPr lang="en-US" b="1" dirty="0" smtClean="0"/>
              <a:t>         »</a:t>
            </a:r>
            <a:r>
              <a:rPr lang="en-US" b="1" dirty="0"/>
              <a:t>Quantification / Examples for context (as applicable)</a:t>
            </a:r>
          </a:p>
          <a:p>
            <a:pPr marL="0" indent="0" fontAlgn="auto">
              <a:spcAft>
                <a:spcPts val="0"/>
              </a:spcAft>
              <a:buFont typeface="Symbol" pitchFamily="18" charset="2"/>
              <a:buNone/>
              <a:defRPr/>
            </a:pPr>
            <a:r>
              <a:rPr lang="en-US" b="1" dirty="0" smtClean="0"/>
              <a:t>         »</a:t>
            </a:r>
            <a:r>
              <a:rPr lang="en-US" b="1" dirty="0"/>
              <a:t>Assessment of cause and effect</a:t>
            </a:r>
          </a:p>
          <a:p>
            <a:pPr marL="0" indent="0" fontAlgn="auto">
              <a:spcAft>
                <a:spcPts val="0"/>
              </a:spcAft>
              <a:buFont typeface="Symbol" pitchFamily="18" charset="2"/>
              <a:buNone/>
              <a:defRPr/>
            </a:pPr>
            <a:r>
              <a:rPr lang="en-US" b="1" dirty="0" smtClean="0"/>
              <a:t>         »</a:t>
            </a:r>
            <a:r>
              <a:rPr lang="en-US" b="1" dirty="0"/>
              <a:t>Judgment / Rating (e.g., Critical, Major, Minor, etc.) based on company </a:t>
            </a:r>
            <a:r>
              <a:rPr lang="en-US" b="1" dirty="0" smtClean="0"/>
              <a:t>   …                    .          rating scale</a:t>
            </a:r>
            <a:endParaRPr lang="en-US" b="1" dirty="0"/>
          </a:p>
          <a:p>
            <a:pPr marL="0" indent="0" fontAlgn="auto">
              <a:spcAft>
                <a:spcPts val="0"/>
              </a:spcAft>
              <a:buFont typeface="Symbol" pitchFamily="18" charset="2"/>
              <a:buNone/>
              <a:defRPr/>
            </a:pPr>
            <a:r>
              <a:rPr lang="en-US" b="1" dirty="0" smtClean="0"/>
              <a:t>   –</a:t>
            </a:r>
            <a:r>
              <a:rPr lang="en-US" b="1" dirty="0"/>
              <a:t>Process / Quality Improvement Opportunities</a:t>
            </a:r>
          </a:p>
        </p:txBody>
      </p:sp>
      <p:sp>
        <p:nvSpPr>
          <p:cNvPr id="3" name="Rectangle 2"/>
          <p:cNvSpPr/>
          <p:nvPr/>
        </p:nvSpPr>
        <p:spPr>
          <a:xfrm>
            <a:off x="2987824" y="404664"/>
            <a:ext cx="2711450" cy="522288"/>
          </a:xfrm>
          <a:prstGeom prst="rect">
            <a:avLst/>
          </a:prstGeom>
        </p:spPr>
        <p:txBody>
          <a:bodyPr wrap="none">
            <a:spAutoFit/>
          </a:bodyPr>
          <a:lstStyle/>
          <a:p>
            <a:pPr fontAlgn="auto">
              <a:spcAft>
                <a:spcPts val="0"/>
              </a:spcAft>
              <a:buFont typeface="Symbol" pitchFamily="18" charset="2"/>
              <a:buNone/>
              <a:defRPr/>
            </a:pPr>
            <a:r>
              <a:rPr lang="en-US" sz="2800" b="1" u="sng" dirty="0">
                <a:latin typeface="+mn-lt"/>
              </a:rPr>
              <a:t>Audit Reporting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71450" y="935038"/>
            <a:ext cx="8786813" cy="1636712"/>
          </a:xfrm>
          <a:prstGeom prst="rect">
            <a:avLst/>
          </a:prstGeom>
        </p:spPr>
        <p:txBody>
          <a:bodyPr/>
          <a:lstStyle/>
          <a:p>
            <a:pPr algn="ctr" fontAlgn="auto">
              <a:spcAft>
                <a:spcPts val="0"/>
              </a:spcAft>
              <a:defRPr/>
            </a:pPr>
            <a:r>
              <a:rPr lang="en-US" sz="4500" b="1" dirty="0">
                <a:solidFill>
                  <a:srgbClr val="FF0000"/>
                </a:solidFill>
                <a:latin typeface="+mj-lt"/>
                <a:ea typeface="+mj-ea"/>
                <a:cs typeface="+mj-cs"/>
              </a:rPr>
              <a:t>PVG </a:t>
            </a:r>
            <a:r>
              <a:rPr lang="en-US" sz="4000" b="1" dirty="0" smtClean="0">
                <a:solidFill>
                  <a:srgbClr val="FF0000"/>
                </a:solidFill>
                <a:latin typeface="+mj-lt"/>
                <a:ea typeface="+mj-ea"/>
                <a:cs typeface="+mj-cs"/>
              </a:rPr>
              <a:t>INSPECTIONS </a:t>
            </a:r>
            <a:endParaRPr lang="en-US" sz="4000" b="1" dirty="0">
              <a:solidFill>
                <a:srgbClr val="FF0000"/>
              </a:solidFill>
              <a:latin typeface="+mj-lt"/>
              <a:ea typeface="+mj-ea"/>
              <a:cs typeface="+mj-cs"/>
            </a:endParaRPr>
          </a:p>
          <a:p>
            <a:pPr algn="ctr" fontAlgn="auto">
              <a:spcAft>
                <a:spcPts val="0"/>
              </a:spcAft>
              <a:defRPr/>
            </a:pPr>
            <a:r>
              <a:rPr lang="en-US" sz="4000" b="1" dirty="0">
                <a:solidFill>
                  <a:srgbClr val="FF0000"/>
                </a:solidFill>
                <a:latin typeface="+mj-lt"/>
                <a:ea typeface="+mj-ea"/>
                <a:cs typeface="+mj-cs"/>
              </a:rPr>
              <a:t>An Industry  Perspective</a:t>
            </a:r>
          </a:p>
        </p:txBody>
      </p:sp>
      <p:pic>
        <p:nvPicPr>
          <p:cNvPr id="9222" name="Picture 6"/>
          <p:cNvPicPr>
            <a:picLocks noChangeAspect="1" noChangeArrowheads="1"/>
          </p:cNvPicPr>
          <p:nvPr/>
        </p:nvPicPr>
        <p:blipFill>
          <a:blip r:embed="rId2" cstate="print"/>
          <a:srcRect/>
          <a:stretch>
            <a:fillRect/>
          </a:stretch>
        </p:blipFill>
        <p:spPr bwMode="auto">
          <a:xfrm>
            <a:off x="467544" y="2997200"/>
            <a:ext cx="8352927" cy="3168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686800" cy="4724400"/>
          </a:xfrm>
        </p:spPr>
        <p:txBody>
          <a:bodyPr rtlCol="0">
            <a:normAutofit/>
          </a:bodyPr>
          <a:lstStyle/>
          <a:p>
            <a:pPr marL="274320" indent="-274320" fontAlgn="auto">
              <a:spcAft>
                <a:spcPts val="0"/>
              </a:spcAft>
              <a:defRPr/>
            </a:pPr>
            <a:r>
              <a:rPr lang="en-US" b="1" dirty="0" smtClean="0"/>
              <a:t>Understand the observation and seek clarification as needed</a:t>
            </a:r>
          </a:p>
          <a:p>
            <a:pPr marL="274320" indent="-274320" fontAlgn="auto">
              <a:spcAft>
                <a:spcPts val="0"/>
              </a:spcAft>
              <a:defRPr/>
            </a:pPr>
            <a:r>
              <a:rPr lang="en-US" b="1" dirty="0" smtClean="0"/>
              <a:t>Assess </a:t>
            </a:r>
            <a:r>
              <a:rPr lang="en-US" b="1" dirty="0"/>
              <a:t>root cause / underlying issue</a:t>
            </a:r>
          </a:p>
          <a:p>
            <a:pPr marL="274320" indent="-274320" fontAlgn="auto">
              <a:spcAft>
                <a:spcPts val="0"/>
              </a:spcAft>
              <a:defRPr/>
            </a:pPr>
            <a:r>
              <a:rPr lang="en-US" b="1" dirty="0" smtClean="0"/>
              <a:t>Develop </a:t>
            </a:r>
            <a:r>
              <a:rPr lang="en-US" b="1" dirty="0"/>
              <a:t>CAPAs that are:</a:t>
            </a:r>
          </a:p>
          <a:p>
            <a:pPr marL="0" indent="0" fontAlgn="auto">
              <a:spcAft>
                <a:spcPts val="0"/>
              </a:spcAft>
              <a:buFont typeface="Symbol" pitchFamily="18" charset="2"/>
              <a:buNone/>
              <a:defRPr/>
            </a:pPr>
            <a:r>
              <a:rPr lang="en-US" sz="2200" b="1" dirty="0"/>
              <a:t>–Specific</a:t>
            </a:r>
            <a:r>
              <a:rPr lang="en-US" sz="2200" b="1" dirty="0" smtClean="0"/>
              <a:t>: Action </a:t>
            </a:r>
            <a:r>
              <a:rPr lang="en-US" sz="2200" b="1" dirty="0"/>
              <a:t>resolves the issue and aims to prevent reoccurrence</a:t>
            </a:r>
          </a:p>
          <a:p>
            <a:pPr marL="0" indent="0" fontAlgn="auto">
              <a:spcAft>
                <a:spcPts val="0"/>
              </a:spcAft>
              <a:buFont typeface="Symbol" pitchFamily="18" charset="2"/>
              <a:buNone/>
              <a:defRPr/>
            </a:pPr>
            <a:r>
              <a:rPr lang="en-US" sz="2200" b="1" dirty="0"/>
              <a:t>–Achievable</a:t>
            </a:r>
            <a:r>
              <a:rPr lang="en-US" sz="2200" b="1" dirty="0" smtClean="0"/>
              <a:t>: Action </a:t>
            </a:r>
            <a:r>
              <a:rPr lang="en-US" sz="2200" b="1" dirty="0"/>
              <a:t>that is realistic and in accordance with regulations</a:t>
            </a:r>
          </a:p>
          <a:p>
            <a:pPr marL="0" indent="0" fontAlgn="auto">
              <a:spcAft>
                <a:spcPts val="0"/>
              </a:spcAft>
              <a:buFont typeface="Symbol" pitchFamily="18" charset="2"/>
              <a:buNone/>
              <a:defRPr/>
            </a:pPr>
            <a:r>
              <a:rPr lang="en-US" sz="2200" b="1" dirty="0"/>
              <a:t>–Time Driven</a:t>
            </a:r>
            <a:r>
              <a:rPr lang="en-US" sz="2200" b="1" dirty="0" smtClean="0"/>
              <a:t>: Identify </a:t>
            </a:r>
            <a:r>
              <a:rPr lang="en-US" sz="2200" b="1" dirty="0"/>
              <a:t>realistic timeframe for completion (based on risk)</a:t>
            </a:r>
          </a:p>
          <a:p>
            <a:pPr marL="0" indent="0" fontAlgn="auto">
              <a:spcAft>
                <a:spcPts val="0"/>
              </a:spcAft>
              <a:buFont typeface="Symbol" pitchFamily="18" charset="2"/>
              <a:buNone/>
              <a:defRPr/>
            </a:pPr>
            <a:r>
              <a:rPr lang="en-US" sz="2200" b="1" dirty="0"/>
              <a:t>–Accountable</a:t>
            </a:r>
            <a:r>
              <a:rPr lang="en-US" sz="2200" b="1" dirty="0" smtClean="0"/>
              <a:t>: Action </a:t>
            </a:r>
            <a:r>
              <a:rPr lang="en-US" sz="2200" b="1" dirty="0"/>
              <a:t>has clear accountability defined</a:t>
            </a:r>
          </a:p>
          <a:p>
            <a:pPr marL="274320" indent="-274320" fontAlgn="auto">
              <a:spcAft>
                <a:spcPts val="0"/>
              </a:spcAft>
              <a:defRPr/>
            </a:pPr>
            <a:r>
              <a:rPr lang="en-US" b="1" dirty="0" smtClean="0"/>
              <a:t>CAPA </a:t>
            </a:r>
            <a:r>
              <a:rPr lang="en-US" b="1" dirty="0"/>
              <a:t>development is one of the most important aspects of successful audits</a:t>
            </a:r>
          </a:p>
        </p:txBody>
      </p:sp>
      <p:sp>
        <p:nvSpPr>
          <p:cNvPr id="3" name="Rectangle 2"/>
          <p:cNvSpPr/>
          <p:nvPr/>
        </p:nvSpPr>
        <p:spPr>
          <a:xfrm>
            <a:off x="395288" y="457200"/>
            <a:ext cx="8353425" cy="523875"/>
          </a:xfrm>
          <a:prstGeom prst="rect">
            <a:avLst/>
          </a:prstGeom>
        </p:spPr>
        <p:txBody>
          <a:bodyPr>
            <a:spAutoFit/>
          </a:bodyPr>
          <a:lstStyle/>
          <a:p>
            <a:pPr marL="274320" indent="-274320" algn="ctr" fontAlgn="auto">
              <a:spcAft>
                <a:spcPts val="0"/>
              </a:spcAft>
              <a:defRPr/>
            </a:pPr>
            <a:r>
              <a:rPr lang="en-US" sz="2800" b="1" u="sng" dirty="0">
                <a:latin typeface="+mn-lt"/>
              </a:rPr>
              <a:t>Corrective and Preventative Action (CAPA</a:t>
            </a:r>
            <a:r>
              <a:rPr lang="en-US" sz="2800" dirty="0">
                <a:latin typeface="+mn-lt"/>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0" y="1772816"/>
            <a:ext cx="8686800" cy="4572000"/>
          </a:xfrm>
        </p:spPr>
        <p:txBody>
          <a:bodyPr/>
          <a:lstStyle/>
          <a:p>
            <a:pPr marL="273050" indent="-273050"/>
            <a:r>
              <a:rPr lang="en-US" b="1" dirty="0" smtClean="0">
                <a:solidFill>
                  <a:schemeClr val="tx1"/>
                </a:solidFill>
              </a:rPr>
              <a:t>Periodic follow-up on open CAPAs until closure (may be risk based)</a:t>
            </a:r>
          </a:p>
          <a:p>
            <a:pPr marL="273050" indent="-273050"/>
            <a:r>
              <a:rPr lang="en-US" b="1" dirty="0" smtClean="0">
                <a:solidFill>
                  <a:schemeClr val="tx1"/>
                </a:solidFill>
              </a:rPr>
              <a:t>Confirmation or verification of completion may be required (may be risk based)</a:t>
            </a:r>
          </a:p>
          <a:p>
            <a:pPr marL="273050" indent="-273050"/>
            <a:r>
              <a:rPr lang="en-US" b="1" dirty="0" smtClean="0">
                <a:solidFill>
                  <a:schemeClr val="tx1"/>
                </a:solidFill>
              </a:rPr>
              <a:t>Audit closure when applicable CAPAs have been completed</a:t>
            </a:r>
          </a:p>
          <a:p>
            <a:pPr marL="273050" indent="-273050"/>
            <a:r>
              <a:rPr lang="en-US" b="1" dirty="0" smtClean="0">
                <a:solidFill>
                  <a:schemeClr val="tx1"/>
                </a:solidFill>
              </a:rPr>
              <a:t>Utilize audit experience to build a culture of continuous improvement and audit / inspection readiness</a:t>
            </a:r>
          </a:p>
        </p:txBody>
      </p:sp>
      <p:sp>
        <p:nvSpPr>
          <p:cNvPr id="3" name="Rectangle 2"/>
          <p:cNvSpPr/>
          <p:nvPr/>
        </p:nvSpPr>
        <p:spPr>
          <a:xfrm>
            <a:off x="1600200" y="458788"/>
            <a:ext cx="4662488" cy="523875"/>
          </a:xfrm>
          <a:prstGeom prst="rect">
            <a:avLst/>
          </a:prstGeom>
        </p:spPr>
        <p:txBody>
          <a:bodyPr wrap="none">
            <a:spAutoFit/>
          </a:bodyPr>
          <a:lstStyle/>
          <a:p>
            <a:pPr algn="ctr" fontAlgn="auto">
              <a:spcAft>
                <a:spcPts val="0"/>
              </a:spcAft>
              <a:buFont typeface="Symbol" pitchFamily="18" charset="2"/>
              <a:buNone/>
              <a:defRPr/>
            </a:pPr>
            <a:r>
              <a:rPr lang="en-US" sz="2800" b="1" u="sng" dirty="0">
                <a:latin typeface="+mn-lt"/>
              </a:rPr>
              <a:t>Audit Follow-up and Closure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916832"/>
            <a:ext cx="8610600" cy="4114800"/>
          </a:xfrm>
        </p:spPr>
        <p:txBody>
          <a:bodyPr rtlCol="0">
            <a:normAutofit/>
          </a:bodyPr>
          <a:lstStyle/>
          <a:p>
            <a:pPr marL="274320" indent="-274320" fontAlgn="auto">
              <a:spcAft>
                <a:spcPts val="0"/>
              </a:spcAft>
              <a:defRPr/>
            </a:pPr>
            <a:r>
              <a:rPr lang="en-US" b="1" dirty="0" smtClean="0">
                <a:solidFill>
                  <a:schemeClr val="tx1"/>
                </a:solidFill>
              </a:rPr>
              <a:t>Aggregate </a:t>
            </a:r>
            <a:r>
              <a:rPr lang="en-US" b="1" dirty="0">
                <a:solidFill>
                  <a:schemeClr val="tx1"/>
                </a:solidFill>
              </a:rPr>
              <a:t>analysis of audit results over a defined time period</a:t>
            </a:r>
          </a:p>
          <a:p>
            <a:pPr marL="274320" indent="-274320" fontAlgn="auto">
              <a:spcAft>
                <a:spcPts val="0"/>
              </a:spcAft>
              <a:defRPr/>
            </a:pPr>
            <a:r>
              <a:rPr lang="en-US" b="1" dirty="0" smtClean="0">
                <a:solidFill>
                  <a:schemeClr val="tx1"/>
                </a:solidFill>
              </a:rPr>
              <a:t>Very </a:t>
            </a:r>
            <a:r>
              <a:rPr lang="en-US" b="1" dirty="0">
                <a:solidFill>
                  <a:schemeClr val="tx1"/>
                </a:solidFill>
              </a:rPr>
              <a:t>effective business tool to summarize company’s risk profile and compliance status (based on audits)</a:t>
            </a:r>
          </a:p>
          <a:p>
            <a:pPr marL="274320" indent="-274320" fontAlgn="auto">
              <a:spcAft>
                <a:spcPts val="0"/>
              </a:spcAft>
              <a:defRPr/>
            </a:pPr>
            <a:r>
              <a:rPr lang="en-US" b="1" dirty="0" smtClean="0">
                <a:solidFill>
                  <a:schemeClr val="tx1"/>
                </a:solidFill>
              </a:rPr>
              <a:t>Focus </a:t>
            </a:r>
            <a:r>
              <a:rPr lang="en-US" b="1" dirty="0">
                <a:solidFill>
                  <a:schemeClr val="tx1"/>
                </a:solidFill>
              </a:rPr>
              <a:t>on most common critical deficiencies (trends) and implement global resolutions to prevent re-occurrence</a:t>
            </a:r>
          </a:p>
          <a:p>
            <a:pPr marL="274320" indent="-274320" fontAlgn="auto">
              <a:spcAft>
                <a:spcPts val="0"/>
              </a:spcAft>
              <a:defRPr/>
            </a:pPr>
            <a:r>
              <a:rPr lang="en-US" b="1" dirty="0" smtClean="0">
                <a:solidFill>
                  <a:schemeClr val="tx1"/>
                </a:solidFill>
              </a:rPr>
              <a:t>Mechanism </a:t>
            </a:r>
            <a:r>
              <a:rPr lang="en-US" b="1" dirty="0">
                <a:solidFill>
                  <a:schemeClr val="tx1"/>
                </a:solidFill>
              </a:rPr>
              <a:t>to evaluate the effectiveness of improvement initiatives</a:t>
            </a:r>
          </a:p>
        </p:txBody>
      </p:sp>
      <p:sp>
        <p:nvSpPr>
          <p:cNvPr id="3" name="Rectangle 2"/>
          <p:cNvSpPr/>
          <p:nvPr/>
        </p:nvSpPr>
        <p:spPr>
          <a:xfrm>
            <a:off x="3082925" y="501650"/>
            <a:ext cx="1531938" cy="584200"/>
          </a:xfrm>
          <a:prstGeom prst="rect">
            <a:avLst/>
          </a:prstGeom>
        </p:spPr>
        <p:txBody>
          <a:bodyPr wrap="none">
            <a:spAutoFit/>
          </a:bodyPr>
          <a:lstStyle/>
          <a:p>
            <a:pPr fontAlgn="auto">
              <a:spcAft>
                <a:spcPts val="0"/>
              </a:spcAft>
              <a:buFont typeface="Symbol" pitchFamily="18" charset="2"/>
              <a:buNone/>
              <a:defRPr/>
            </a:pPr>
            <a:r>
              <a:rPr lang="en-US" sz="3200" b="1" u="sng" dirty="0">
                <a:latin typeface="+mn-lt"/>
              </a:rPr>
              <a:t>Metrics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2575" y="1628775"/>
            <a:ext cx="8610600" cy="5029200"/>
          </a:xfrm>
        </p:spPr>
        <p:txBody>
          <a:bodyPr rtlCol="0">
            <a:normAutofit fontScale="92500" lnSpcReduction="20000"/>
          </a:bodyPr>
          <a:lstStyle/>
          <a:p>
            <a:pPr marL="274320" indent="-274320" fontAlgn="auto">
              <a:spcAft>
                <a:spcPts val="0"/>
              </a:spcAft>
              <a:defRPr/>
            </a:pPr>
            <a:r>
              <a:rPr lang="en-US" b="1" dirty="0" smtClean="0"/>
              <a:t>Anticipate </a:t>
            </a:r>
            <a:r>
              <a:rPr lang="en-US" b="1" dirty="0"/>
              <a:t>an inspection</a:t>
            </a:r>
          </a:p>
          <a:p>
            <a:pPr marL="0" indent="0" fontAlgn="auto">
              <a:spcAft>
                <a:spcPts val="0"/>
              </a:spcAft>
              <a:buFont typeface="Symbol" pitchFamily="18" charset="2"/>
              <a:buNone/>
              <a:defRPr/>
            </a:pPr>
            <a:r>
              <a:rPr lang="en-US" dirty="0"/>
              <a:t>–Comply with company procedures and external regulations on an ongoing basis</a:t>
            </a:r>
          </a:p>
          <a:p>
            <a:pPr marL="0" indent="0" fontAlgn="auto">
              <a:spcAft>
                <a:spcPts val="0"/>
              </a:spcAft>
              <a:buFont typeface="Symbol" pitchFamily="18" charset="2"/>
              <a:buNone/>
              <a:defRPr/>
            </a:pPr>
            <a:r>
              <a:rPr lang="en-US" dirty="0"/>
              <a:t>–Maintain current and historical procedures/guidelines</a:t>
            </a:r>
          </a:p>
          <a:p>
            <a:pPr marL="0" indent="0" fontAlgn="auto">
              <a:spcAft>
                <a:spcPts val="0"/>
              </a:spcAft>
              <a:buFont typeface="Symbol" pitchFamily="18" charset="2"/>
              <a:buNone/>
              <a:defRPr/>
            </a:pPr>
            <a:r>
              <a:rPr lang="en-US" dirty="0"/>
              <a:t>–Ensure documentation is available, accurate and complete on an ongoing basis</a:t>
            </a:r>
          </a:p>
          <a:p>
            <a:pPr marL="0" indent="0" fontAlgn="auto">
              <a:spcAft>
                <a:spcPts val="0"/>
              </a:spcAft>
              <a:buFont typeface="Symbol" pitchFamily="18" charset="2"/>
              <a:buNone/>
              <a:defRPr/>
            </a:pPr>
            <a:r>
              <a:rPr lang="en-US" dirty="0"/>
              <a:t>–Ensure personnel training is current</a:t>
            </a:r>
          </a:p>
          <a:p>
            <a:pPr marL="0" indent="0" fontAlgn="auto">
              <a:spcAft>
                <a:spcPts val="0"/>
              </a:spcAft>
              <a:buFont typeface="Symbol" pitchFamily="18" charset="2"/>
              <a:buNone/>
              <a:defRPr/>
            </a:pPr>
            <a:r>
              <a:rPr lang="en-US" dirty="0"/>
              <a:t>–Maintain awareness of contracted functions</a:t>
            </a:r>
          </a:p>
          <a:p>
            <a:pPr marL="274320" indent="-274320" fontAlgn="auto">
              <a:spcAft>
                <a:spcPts val="0"/>
              </a:spcAft>
              <a:defRPr/>
            </a:pPr>
            <a:r>
              <a:rPr lang="en-US" b="1" dirty="0" smtClean="0"/>
              <a:t>Have </a:t>
            </a:r>
            <a:r>
              <a:rPr lang="en-US" b="1" dirty="0"/>
              <a:t>a company / site inspection plan (and routinely test it)</a:t>
            </a:r>
          </a:p>
          <a:p>
            <a:pPr marL="0" indent="0" fontAlgn="auto">
              <a:spcAft>
                <a:spcPts val="0"/>
              </a:spcAft>
              <a:buFont typeface="Symbol" pitchFamily="18" charset="2"/>
              <a:buNone/>
              <a:defRPr/>
            </a:pPr>
            <a:r>
              <a:rPr lang="en-US" dirty="0"/>
              <a:t>–Identify a core inspection team</a:t>
            </a:r>
          </a:p>
          <a:p>
            <a:pPr marL="0" indent="0" fontAlgn="auto">
              <a:spcAft>
                <a:spcPts val="0"/>
              </a:spcAft>
              <a:buFont typeface="Symbol" pitchFamily="18" charset="2"/>
              <a:buNone/>
              <a:defRPr/>
            </a:pPr>
            <a:r>
              <a:rPr lang="en-US" dirty="0"/>
              <a:t>–Maintain a key contacts list including primary and back-up contacts</a:t>
            </a:r>
          </a:p>
          <a:p>
            <a:pPr marL="0" indent="0" fontAlgn="auto">
              <a:spcAft>
                <a:spcPts val="0"/>
              </a:spcAft>
              <a:buFont typeface="Symbol" pitchFamily="18" charset="2"/>
              <a:buNone/>
              <a:defRPr/>
            </a:pPr>
            <a:r>
              <a:rPr lang="en-US" dirty="0"/>
              <a:t>–Address logistical and administrative aspects (rooms, technology, etc.)</a:t>
            </a:r>
          </a:p>
          <a:p>
            <a:pPr marL="274320" indent="-274320" fontAlgn="auto">
              <a:spcAft>
                <a:spcPts val="0"/>
              </a:spcAft>
              <a:defRPr/>
            </a:pPr>
            <a:r>
              <a:rPr lang="en-US" b="1" dirty="0" smtClean="0"/>
              <a:t>Inspection </a:t>
            </a:r>
            <a:r>
              <a:rPr lang="en-US" b="1" dirty="0"/>
              <a:t>readiness training for company personnel</a:t>
            </a:r>
          </a:p>
          <a:p>
            <a:pPr marL="274320" indent="-274320" fontAlgn="auto">
              <a:spcAft>
                <a:spcPts val="0"/>
              </a:spcAft>
              <a:defRPr/>
            </a:pPr>
            <a:r>
              <a:rPr lang="en-US" b="1" dirty="0" smtClean="0"/>
              <a:t>Mock </a:t>
            </a:r>
            <a:r>
              <a:rPr lang="en-US" b="1" dirty="0"/>
              <a:t>Inspections / Mock Interviews</a:t>
            </a:r>
          </a:p>
        </p:txBody>
      </p:sp>
      <p:sp>
        <p:nvSpPr>
          <p:cNvPr id="3" name="Rectangle 2"/>
          <p:cNvSpPr/>
          <p:nvPr/>
        </p:nvSpPr>
        <p:spPr>
          <a:xfrm>
            <a:off x="574675" y="548680"/>
            <a:ext cx="8569325" cy="584200"/>
          </a:xfrm>
          <a:prstGeom prst="rect">
            <a:avLst/>
          </a:prstGeom>
        </p:spPr>
        <p:txBody>
          <a:bodyPr>
            <a:spAutoFit/>
          </a:bodyPr>
          <a:lstStyle/>
          <a:p>
            <a:pPr algn="ctr" fontAlgn="auto">
              <a:spcAft>
                <a:spcPts val="0"/>
              </a:spcAft>
              <a:buFont typeface="Symbol" pitchFamily="18" charset="2"/>
              <a:buNone/>
              <a:defRPr/>
            </a:pPr>
            <a:r>
              <a:rPr lang="en-US" sz="3200" b="1" u="sng" dirty="0">
                <a:latin typeface="+mn-lt"/>
              </a:rPr>
              <a:t>Preparing for Inspections –Best Practices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9875" y="1773238"/>
            <a:ext cx="8077200" cy="4953000"/>
          </a:xfrm>
        </p:spPr>
        <p:txBody>
          <a:bodyPr rtlCol="0">
            <a:normAutofit lnSpcReduction="10000"/>
          </a:bodyPr>
          <a:lstStyle/>
          <a:p>
            <a:pPr marL="274320" indent="-274320" fontAlgn="auto">
              <a:spcAft>
                <a:spcPts val="0"/>
              </a:spcAft>
              <a:defRPr/>
            </a:pPr>
            <a:r>
              <a:rPr lang="en-US" b="1" dirty="0" smtClean="0"/>
              <a:t>Relax</a:t>
            </a:r>
            <a:r>
              <a:rPr lang="en-US" b="1" dirty="0"/>
              <a:t>, don’t panic!</a:t>
            </a:r>
          </a:p>
          <a:p>
            <a:pPr marL="274320" indent="-274320" fontAlgn="auto">
              <a:spcAft>
                <a:spcPts val="0"/>
              </a:spcAft>
              <a:defRPr/>
            </a:pPr>
            <a:r>
              <a:rPr lang="en-US" dirty="0" smtClean="0"/>
              <a:t>Be </a:t>
            </a:r>
            <a:r>
              <a:rPr lang="en-US" dirty="0"/>
              <a:t>polite, cooperative, confident, and professional</a:t>
            </a:r>
          </a:p>
          <a:p>
            <a:pPr marL="274320" indent="-274320" fontAlgn="auto">
              <a:spcAft>
                <a:spcPts val="0"/>
              </a:spcAft>
              <a:defRPr/>
            </a:pPr>
            <a:r>
              <a:rPr lang="en-US" dirty="0" smtClean="0"/>
              <a:t>Escort </a:t>
            </a:r>
            <a:r>
              <a:rPr lang="en-US" dirty="0"/>
              <a:t>the inspector at all times</a:t>
            </a:r>
          </a:p>
          <a:p>
            <a:pPr marL="274320" indent="-274320" fontAlgn="auto">
              <a:spcAft>
                <a:spcPts val="0"/>
              </a:spcAft>
              <a:defRPr/>
            </a:pPr>
            <a:r>
              <a:rPr lang="en-US" dirty="0" smtClean="0"/>
              <a:t>Don’t </a:t>
            </a:r>
            <a:r>
              <a:rPr lang="en-US" dirty="0"/>
              <a:t>underestimate the amount of questions and paper involved</a:t>
            </a:r>
          </a:p>
          <a:p>
            <a:pPr marL="274320" indent="-274320" fontAlgn="auto">
              <a:spcAft>
                <a:spcPts val="0"/>
              </a:spcAft>
              <a:defRPr/>
            </a:pPr>
            <a:r>
              <a:rPr lang="en-US" dirty="0" smtClean="0"/>
              <a:t>Keep </a:t>
            </a:r>
            <a:r>
              <a:rPr lang="en-US" dirty="0"/>
              <a:t>track of all questions and requests (daily notes)</a:t>
            </a:r>
          </a:p>
          <a:p>
            <a:pPr marL="274320" indent="-274320" fontAlgn="auto">
              <a:spcAft>
                <a:spcPts val="0"/>
              </a:spcAft>
              <a:defRPr/>
            </a:pPr>
            <a:r>
              <a:rPr lang="en-US" dirty="0" smtClean="0"/>
              <a:t>Ask </a:t>
            </a:r>
            <a:r>
              <a:rPr lang="en-US" dirty="0"/>
              <a:t>for clarification to questions and /or requests you do not understand</a:t>
            </a:r>
          </a:p>
          <a:p>
            <a:pPr marL="274320" indent="-274320" fontAlgn="auto">
              <a:spcAft>
                <a:spcPts val="0"/>
              </a:spcAft>
              <a:defRPr/>
            </a:pPr>
            <a:r>
              <a:rPr lang="en-US" dirty="0" smtClean="0"/>
              <a:t>Maintain </a:t>
            </a:r>
            <a:r>
              <a:rPr lang="en-US" dirty="0"/>
              <a:t>a log of all documents requested and keep copies of </a:t>
            </a:r>
            <a:r>
              <a:rPr lang="en-US" dirty="0" smtClean="0"/>
              <a:t>all documents </a:t>
            </a:r>
            <a:r>
              <a:rPr lang="en-US" dirty="0"/>
              <a:t>provided to the Inspector(s)</a:t>
            </a:r>
          </a:p>
          <a:p>
            <a:pPr marL="0" indent="0" fontAlgn="auto">
              <a:spcAft>
                <a:spcPts val="0"/>
              </a:spcAft>
              <a:buFont typeface="Symbol" pitchFamily="18" charset="2"/>
              <a:buNone/>
              <a:defRPr/>
            </a:pPr>
            <a:r>
              <a:rPr lang="en-US" dirty="0"/>
              <a:t>–</a:t>
            </a:r>
            <a:r>
              <a:rPr lang="en-US" sz="2100" dirty="0"/>
              <a:t>Indicate which documents were provided, reviewed and retained </a:t>
            </a:r>
            <a:r>
              <a:rPr lang="en-US" sz="2100" dirty="0" smtClean="0"/>
              <a:t>by the </a:t>
            </a:r>
            <a:r>
              <a:rPr lang="en-US" sz="2100" dirty="0"/>
              <a:t>Inspector(s)</a:t>
            </a:r>
          </a:p>
          <a:p>
            <a:pPr marL="274320" indent="-274320" fontAlgn="auto">
              <a:spcAft>
                <a:spcPts val="0"/>
              </a:spcAft>
              <a:defRPr/>
            </a:pPr>
            <a:r>
              <a:rPr lang="en-US" dirty="0" smtClean="0"/>
              <a:t>Clarify </a:t>
            </a:r>
            <a:r>
              <a:rPr lang="en-US" dirty="0"/>
              <a:t>misunderstandings in real-time as they occur</a:t>
            </a:r>
          </a:p>
        </p:txBody>
      </p:sp>
      <p:sp>
        <p:nvSpPr>
          <p:cNvPr id="3" name="Rectangle 2"/>
          <p:cNvSpPr/>
          <p:nvPr/>
        </p:nvSpPr>
        <p:spPr>
          <a:xfrm>
            <a:off x="250825" y="457200"/>
            <a:ext cx="8647113" cy="584200"/>
          </a:xfrm>
          <a:prstGeom prst="rect">
            <a:avLst/>
          </a:prstGeom>
        </p:spPr>
        <p:txBody>
          <a:bodyPr>
            <a:spAutoFit/>
          </a:bodyPr>
          <a:lstStyle/>
          <a:p>
            <a:pPr algn="ctr" fontAlgn="auto">
              <a:spcAft>
                <a:spcPts val="0"/>
              </a:spcAft>
              <a:buFont typeface="Symbol" pitchFamily="18" charset="2"/>
              <a:buNone/>
              <a:defRPr/>
            </a:pPr>
            <a:r>
              <a:rPr lang="en-US" sz="3200" b="1" u="sng" dirty="0">
                <a:latin typeface="+mn-lt"/>
              </a:rPr>
              <a:t>During the Inspection –Best Practices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524000"/>
          <a:ext cx="8610600" cy="4785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0" y="764704"/>
            <a:ext cx="8647113" cy="584200"/>
          </a:xfrm>
          <a:prstGeom prst="rect">
            <a:avLst/>
          </a:prstGeom>
        </p:spPr>
        <p:txBody>
          <a:bodyPr>
            <a:spAutoFit/>
          </a:bodyPr>
          <a:lstStyle/>
          <a:p>
            <a:pPr algn="ctr" fontAlgn="auto">
              <a:spcAft>
                <a:spcPts val="0"/>
              </a:spcAft>
              <a:buFont typeface="Symbol" pitchFamily="18" charset="2"/>
              <a:buNone/>
              <a:defRPr/>
            </a:pPr>
            <a:r>
              <a:rPr lang="en-US" sz="3200" b="1" u="sng" dirty="0">
                <a:solidFill>
                  <a:schemeClr val="bg1"/>
                </a:solidFill>
                <a:latin typeface="+mn-lt"/>
              </a:rPr>
              <a:t>During the Inspection –Best Practices - IV</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1557338"/>
            <a:ext cx="8229600" cy="4724400"/>
          </a:xfrm>
        </p:spPr>
        <p:txBody>
          <a:bodyPr rtlCol="0">
            <a:normAutofit fontScale="85000" lnSpcReduction="20000"/>
          </a:bodyPr>
          <a:lstStyle/>
          <a:p>
            <a:pPr marL="274320" indent="-274320" fontAlgn="auto">
              <a:spcAft>
                <a:spcPts val="0"/>
              </a:spcAft>
              <a:defRPr/>
            </a:pPr>
            <a:r>
              <a:rPr lang="en-US" b="1" dirty="0" smtClean="0">
                <a:solidFill>
                  <a:schemeClr val="tx1"/>
                </a:solidFill>
              </a:rPr>
              <a:t>Exit </a:t>
            </a:r>
            <a:r>
              <a:rPr lang="en-US" b="1" dirty="0">
                <a:solidFill>
                  <a:schemeClr val="tx1"/>
                </a:solidFill>
              </a:rPr>
              <a:t>Meeting</a:t>
            </a:r>
          </a:p>
          <a:p>
            <a:pPr marL="0" indent="0" fontAlgn="auto">
              <a:spcAft>
                <a:spcPts val="0"/>
              </a:spcAft>
              <a:buFont typeface="Symbol" pitchFamily="18" charset="2"/>
              <a:buNone/>
              <a:defRPr/>
            </a:pPr>
            <a:r>
              <a:rPr lang="en-US" b="1" dirty="0">
                <a:solidFill>
                  <a:schemeClr val="tx1"/>
                </a:solidFill>
              </a:rPr>
              <a:t>–Ensure appropriate company personnel are present for Exit Meeting</a:t>
            </a:r>
          </a:p>
          <a:p>
            <a:pPr marL="0" indent="0" fontAlgn="auto">
              <a:spcAft>
                <a:spcPts val="0"/>
              </a:spcAft>
              <a:buFont typeface="Symbol" pitchFamily="18" charset="2"/>
              <a:buNone/>
              <a:defRPr/>
            </a:pPr>
            <a:r>
              <a:rPr lang="en-US" b="1" dirty="0">
                <a:solidFill>
                  <a:schemeClr val="tx1"/>
                </a:solidFill>
              </a:rPr>
              <a:t>–Clarify misunderstandings</a:t>
            </a:r>
          </a:p>
          <a:p>
            <a:pPr marL="0" indent="0" fontAlgn="auto">
              <a:spcAft>
                <a:spcPts val="0"/>
              </a:spcAft>
              <a:buFont typeface="Symbol" pitchFamily="18" charset="2"/>
              <a:buNone/>
              <a:defRPr/>
            </a:pPr>
            <a:r>
              <a:rPr lang="en-US" b="1" dirty="0">
                <a:solidFill>
                  <a:schemeClr val="tx1"/>
                </a:solidFill>
              </a:rPr>
              <a:t>–Confirm reporting and response procedures</a:t>
            </a:r>
          </a:p>
          <a:p>
            <a:pPr marL="0" indent="0" fontAlgn="auto">
              <a:spcAft>
                <a:spcPts val="0"/>
              </a:spcAft>
              <a:buFont typeface="Symbol" pitchFamily="18" charset="2"/>
              <a:buNone/>
              <a:defRPr/>
            </a:pPr>
            <a:r>
              <a:rPr lang="en-US" b="1" dirty="0">
                <a:solidFill>
                  <a:schemeClr val="tx1"/>
                </a:solidFill>
              </a:rPr>
              <a:t>–Communicate corrective actions implemented during the </a:t>
            </a:r>
            <a:r>
              <a:rPr lang="en-US" b="1" dirty="0" smtClean="0">
                <a:solidFill>
                  <a:schemeClr val="tx1"/>
                </a:solidFill>
              </a:rPr>
              <a:t>inspection</a:t>
            </a:r>
          </a:p>
          <a:p>
            <a:pPr marL="0" indent="0" fontAlgn="auto">
              <a:spcAft>
                <a:spcPts val="0"/>
              </a:spcAft>
              <a:buFont typeface="Symbol" pitchFamily="18" charset="2"/>
              <a:buNone/>
              <a:defRPr/>
            </a:pPr>
            <a:endParaRPr lang="en-US" b="1" dirty="0">
              <a:solidFill>
                <a:schemeClr val="tx1"/>
              </a:solidFill>
            </a:endParaRPr>
          </a:p>
          <a:p>
            <a:pPr marL="274320" indent="-274320" fontAlgn="auto">
              <a:spcAft>
                <a:spcPts val="0"/>
              </a:spcAft>
              <a:defRPr/>
            </a:pPr>
            <a:r>
              <a:rPr lang="en-US" b="1" dirty="0" smtClean="0">
                <a:solidFill>
                  <a:schemeClr val="tx1"/>
                </a:solidFill>
              </a:rPr>
              <a:t>Don’t </a:t>
            </a:r>
            <a:r>
              <a:rPr lang="en-US" b="1" dirty="0">
                <a:solidFill>
                  <a:schemeClr val="tx1"/>
                </a:solidFill>
              </a:rPr>
              <a:t>wait for an inspection report to begin addressing identified </a:t>
            </a:r>
            <a:r>
              <a:rPr lang="en-US" b="1" dirty="0" smtClean="0">
                <a:solidFill>
                  <a:schemeClr val="tx1"/>
                </a:solidFill>
              </a:rPr>
              <a:t>non-compliances</a:t>
            </a:r>
          </a:p>
          <a:p>
            <a:pPr marL="0" indent="0" fontAlgn="auto">
              <a:spcAft>
                <a:spcPts val="0"/>
              </a:spcAft>
              <a:buFont typeface="Symbol" pitchFamily="18" charset="2"/>
              <a:buNone/>
              <a:defRPr/>
            </a:pPr>
            <a:endParaRPr lang="en-US" b="1" dirty="0">
              <a:solidFill>
                <a:schemeClr val="tx1"/>
              </a:solidFill>
            </a:endParaRPr>
          </a:p>
          <a:p>
            <a:pPr marL="274320" indent="-274320" fontAlgn="auto">
              <a:spcAft>
                <a:spcPts val="0"/>
              </a:spcAft>
              <a:defRPr/>
            </a:pPr>
            <a:r>
              <a:rPr lang="en-US" b="1" dirty="0" smtClean="0">
                <a:solidFill>
                  <a:schemeClr val="tx1"/>
                </a:solidFill>
              </a:rPr>
              <a:t>Formulate </a:t>
            </a:r>
            <a:r>
              <a:rPr lang="en-US" b="1" dirty="0">
                <a:solidFill>
                  <a:schemeClr val="tx1"/>
                </a:solidFill>
              </a:rPr>
              <a:t>a coordinated response with input from relevant </a:t>
            </a:r>
            <a:r>
              <a:rPr lang="en-US" b="1" dirty="0" smtClean="0">
                <a:solidFill>
                  <a:schemeClr val="tx1"/>
                </a:solidFill>
              </a:rPr>
              <a:t>parties</a:t>
            </a:r>
            <a:endParaRPr lang="en-US" b="1" dirty="0">
              <a:solidFill>
                <a:schemeClr val="tx1"/>
              </a:solidFill>
            </a:endParaRPr>
          </a:p>
          <a:p>
            <a:pPr marL="0" indent="0" fontAlgn="auto">
              <a:spcAft>
                <a:spcPts val="0"/>
              </a:spcAft>
              <a:buFont typeface="Symbol" pitchFamily="18" charset="2"/>
              <a:buNone/>
              <a:defRPr/>
            </a:pPr>
            <a:r>
              <a:rPr lang="en-US" b="1" dirty="0">
                <a:solidFill>
                  <a:schemeClr val="tx1"/>
                </a:solidFill>
              </a:rPr>
              <a:t>–Key system owners (Subject Matter Experts)</a:t>
            </a:r>
          </a:p>
          <a:p>
            <a:pPr marL="0" indent="0" fontAlgn="auto">
              <a:spcAft>
                <a:spcPts val="0"/>
              </a:spcAft>
              <a:buFont typeface="Symbol" pitchFamily="18" charset="2"/>
              <a:buNone/>
              <a:defRPr/>
            </a:pPr>
            <a:r>
              <a:rPr lang="en-US" b="1" dirty="0">
                <a:solidFill>
                  <a:schemeClr val="tx1"/>
                </a:solidFill>
              </a:rPr>
              <a:t>–Quality Assurance</a:t>
            </a:r>
          </a:p>
          <a:p>
            <a:pPr marL="0" indent="0" fontAlgn="auto">
              <a:spcAft>
                <a:spcPts val="0"/>
              </a:spcAft>
              <a:buFont typeface="Symbol" pitchFamily="18" charset="2"/>
              <a:buNone/>
              <a:defRPr/>
            </a:pPr>
            <a:r>
              <a:rPr lang="en-US" b="1" dirty="0">
                <a:solidFill>
                  <a:schemeClr val="tx1"/>
                </a:solidFill>
              </a:rPr>
              <a:t>–</a:t>
            </a:r>
            <a:r>
              <a:rPr lang="en-US" b="1" dirty="0" smtClean="0">
                <a:solidFill>
                  <a:schemeClr val="tx1"/>
                </a:solidFill>
              </a:rPr>
              <a:t>Legal</a:t>
            </a:r>
          </a:p>
          <a:p>
            <a:pPr marL="0" indent="0" fontAlgn="auto">
              <a:spcAft>
                <a:spcPts val="0"/>
              </a:spcAft>
              <a:buFont typeface="Symbol" pitchFamily="18" charset="2"/>
              <a:buNone/>
              <a:defRPr/>
            </a:pPr>
            <a:endParaRPr lang="en-US" b="1" dirty="0">
              <a:solidFill>
                <a:schemeClr val="tx1"/>
              </a:solidFill>
            </a:endParaRPr>
          </a:p>
          <a:p>
            <a:pPr marL="274320" indent="-274320" fontAlgn="auto">
              <a:spcAft>
                <a:spcPts val="0"/>
              </a:spcAft>
              <a:defRPr/>
            </a:pPr>
            <a:r>
              <a:rPr lang="en-US" b="1" dirty="0" smtClean="0">
                <a:solidFill>
                  <a:schemeClr val="tx1"/>
                </a:solidFill>
              </a:rPr>
              <a:t>Consider </a:t>
            </a:r>
            <a:r>
              <a:rPr lang="en-US" b="1" dirty="0">
                <a:solidFill>
                  <a:schemeClr val="tx1"/>
                </a:solidFill>
              </a:rPr>
              <a:t>impact of response on global or local operations</a:t>
            </a:r>
          </a:p>
        </p:txBody>
      </p:sp>
      <p:sp>
        <p:nvSpPr>
          <p:cNvPr id="3" name="Rectangle 2"/>
          <p:cNvSpPr/>
          <p:nvPr/>
        </p:nvSpPr>
        <p:spPr>
          <a:xfrm>
            <a:off x="1898650" y="468313"/>
            <a:ext cx="5659438" cy="523875"/>
          </a:xfrm>
          <a:prstGeom prst="rect">
            <a:avLst/>
          </a:prstGeom>
        </p:spPr>
        <p:txBody>
          <a:bodyPr wrap="none">
            <a:spAutoFit/>
          </a:bodyPr>
          <a:lstStyle/>
          <a:p>
            <a:pPr fontAlgn="auto">
              <a:spcAft>
                <a:spcPts val="0"/>
              </a:spcAft>
              <a:buFont typeface="Symbol" pitchFamily="18" charset="2"/>
              <a:buNone/>
              <a:defRPr/>
            </a:pPr>
            <a:r>
              <a:rPr lang="en-US" sz="2800" b="1" u="sng" dirty="0">
                <a:latin typeface="+mn-lt"/>
              </a:rPr>
              <a:t>After the Inspection –Best Practices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179388" y="1752600"/>
            <a:ext cx="8763000" cy="5105400"/>
          </a:xfrm>
        </p:spPr>
        <p:txBody>
          <a:bodyPr/>
          <a:lstStyle/>
          <a:p>
            <a:pPr marL="273050" indent="-273050"/>
            <a:r>
              <a:rPr lang="en-US" sz="2000" b="1" smtClean="0"/>
              <a:t>Do you have an inspection plan and contact list (and routinely test it)?</a:t>
            </a:r>
          </a:p>
          <a:p>
            <a:pPr marL="273050" indent="-273050"/>
            <a:r>
              <a:rPr lang="en-US" sz="2000" b="1" smtClean="0"/>
              <a:t>Do you have procedures in place?</a:t>
            </a:r>
          </a:p>
          <a:p>
            <a:pPr marL="400050" lvl="1" indent="0">
              <a:buFont typeface="Symbol" pitchFamily="18" charset="2"/>
              <a:buNone/>
            </a:pPr>
            <a:r>
              <a:rPr lang="en-US" sz="2000" b="1" smtClean="0"/>
              <a:t>–Are they current?</a:t>
            </a:r>
          </a:p>
          <a:p>
            <a:pPr marL="400050" lvl="1" indent="0">
              <a:buFont typeface="Symbol" pitchFamily="18" charset="2"/>
              <a:buNone/>
            </a:pPr>
            <a:r>
              <a:rPr lang="en-US" sz="2000" b="1" smtClean="0"/>
              <a:t>–Are they retrievable?</a:t>
            </a:r>
          </a:p>
          <a:p>
            <a:pPr marL="273050" indent="-273050"/>
            <a:r>
              <a:rPr lang="en-US" sz="2000" b="1" smtClean="0"/>
              <a:t>Do you report, process, and submit adverse events (from all potential sources) within required timelines?</a:t>
            </a:r>
          </a:p>
          <a:p>
            <a:pPr marL="273050" indent="-273050"/>
            <a:r>
              <a:rPr lang="en-US" sz="2000" b="1" smtClean="0"/>
              <a:t>Do you comply with company procedures and applicable regulations?</a:t>
            </a:r>
          </a:p>
          <a:p>
            <a:pPr marL="273050" indent="-273050"/>
            <a:r>
              <a:rPr lang="en-US" sz="2000" b="1" smtClean="0"/>
              <a:t>Are your staff qualified and trained?</a:t>
            </a:r>
          </a:p>
          <a:p>
            <a:pPr marL="273050" indent="-273050"/>
            <a:r>
              <a:rPr lang="en-US" sz="2000" b="1" smtClean="0"/>
              <a:t>Do you have quality systems in place to ensure data / process quality?</a:t>
            </a:r>
          </a:p>
          <a:p>
            <a:pPr marL="273050" indent="-273050"/>
            <a:r>
              <a:rPr lang="en-US" sz="2000" b="1" smtClean="0"/>
              <a:t>Do you know where your documentation is maintained?</a:t>
            </a:r>
          </a:p>
          <a:p>
            <a:pPr marL="273050" indent="-273050"/>
            <a:r>
              <a:rPr lang="en-US" sz="2000" b="1" smtClean="0"/>
              <a:t>Are active relationships in place with other relevant functional areas (e.g., Manufacturing, Clinical/Medical, Marketing, Sales, etc.)?</a:t>
            </a:r>
          </a:p>
        </p:txBody>
      </p:sp>
      <p:sp>
        <p:nvSpPr>
          <p:cNvPr id="3" name="Rectangle 2"/>
          <p:cNvSpPr/>
          <p:nvPr/>
        </p:nvSpPr>
        <p:spPr>
          <a:xfrm>
            <a:off x="2195513" y="481013"/>
            <a:ext cx="4338637" cy="522287"/>
          </a:xfrm>
          <a:prstGeom prst="rect">
            <a:avLst/>
          </a:prstGeom>
        </p:spPr>
        <p:txBody>
          <a:bodyPr wrap="none">
            <a:spAutoFit/>
          </a:bodyPr>
          <a:lstStyle/>
          <a:p>
            <a:pPr fontAlgn="auto">
              <a:spcAft>
                <a:spcPts val="0"/>
              </a:spcAft>
              <a:buFont typeface="Symbol" pitchFamily="18" charset="2"/>
              <a:buNone/>
              <a:defRPr/>
            </a:pPr>
            <a:r>
              <a:rPr lang="en-US" sz="2800" b="1" u="sng" dirty="0">
                <a:latin typeface="+mn-lt"/>
              </a:rPr>
              <a:t>Are you Inspection Ready?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043608" y="1052736"/>
            <a:ext cx="6858000" cy="5078313"/>
          </a:xfrm>
          <a:prstGeom prst="rect">
            <a:avLst/>
          </a:prstGeom>
          <a:noFill/>
          <a:ln w="9525">
            <a:noFill/>
            <a:miter lim="800000"/>
            <a:headEnd/>
            <a:tailEnd/>
          </a:ln>
        </p:spPr>
        <p:txBody>
          <a:bodyPr>
            <a:spAutoFit/>
          </a:bodyPr>
          <a:lstStyle/>
          <a:p>
            <a:pPr algn="ctr" eaLnBrk="0" hangingPunct="0">
              <a:spcBef>
                <a:spcPct val="50000"/>
              </a:spcBef>
            </a:pPr>
            <a:r>
              <a:rPr lang="en-US" sz="2400" dirty="0">
                <a:solidFill>
                  <a:srgbClr val="CC0066"/>
                </a:solidFill>
                <a:latin typeface="Verdana" pitchFamily="34" charset="0"/>
              </a:rPr>
              <a:t> </a:t>
            </a:r>
            <a:endParaRPr lang="en-US" sz="3200" i="1" dirty="0">
              <a:solidFill>
                <a:schemeClr val="tx2"/>
              </a:solidFill>
              <a:latin typeface="Verdana" pitchFamily="34" charset="0"/>
            </a:endParaRPr>
          </a:p>
          <a:p>
            <a:pPr algn="ctr" eaLnBrk="0" hangingPunct="0">
              <a:spcBef>
                <a:spcPct val="50000"/>
              </a:spcBef>
            </a:pPr>
            <a:r>
              <a:rPr lang="en-US" sz="4800" b="1" u="sng" dirty="0">
                <a:solidFill>
                  <a:srgbClr val="993366"/>
                </a:solidFill>
                <a:latin typeface="Bookman Old Style" pitchFamily="18" charset="0"/>
              </a:rPr>
              <a:t>THANK YOU</a:t>
            </a:r>
          </a:p>
          <a:p>
            <a:pPr algn="ctr" eaLnBrk="0" hangingPunct="0">
              <a:spcBef>
                <a:spcPct val="50000"/>
              </a:spcBef>
            </a:pPr>
            <a:r>
              <a:rPr lang="en-US" sz="3200" b="1" dirty="0">
                <a:solidFill>
                  <a:srgbClr val="993366"/>
                </a:solidFill>
                <a:latin typeface="Bookman Old Style" pitchFamily="18" charset="0"/>
              </a:rPr>
              <a:t>\</a:t>
            </a:r>
          </a:p>
          <a:p>
            <a:pPr algn="ctr" eaLnBrk="0" hangingPunct="0">
              <a:spcBef>
                <a:spcPct val="50000"/>
              </a:spcBef>
            </a:pPr>
            <a:r>
              <a:rPr lang="en-US" sz="4000" b="1" dirty="0" smtClean="0">
                <a:latin typeface="Georgia" pitchFamily="18" charset="0"/>
                <a:hlinkClick r:id="rId2"/>
              </a:rPr>
              <a:t>Moin@pvcon.in</a:t>
            </a:r>
            <a:endParaRPr lang="en-US" sz="4000" b="1" dirty="0" smtClean="0">
              <a:latin typeface="Georgia" pitchFamily="18" charset="0"/>
            </a:endParaRPr>
          </a:p>
          <a:p>
            <a:pPr algn="ctr" eaLnBrk="0" hangingPunct="0">
              <a:spcBef>
                <a:spcPct val="50000"/>
              </a:spcBef>
            </a:pPr>
            <a:r>
              <a:rPr lang="en-US" sz="4000" b="1" dirty="0" smtClean="0">
                <a:latin typeface="Georgia" pitchFamily="18" charset="0"/>
              </a:rPr>
              <a:t>moindon@gmail.com</a:t>
            </a:r>
            <a:endParaRPr lang="en-US" sz="4000" b="1" dirty="0">
              <a:latin typeface="Georgia" pitchFamily="18" charset="0"/>
            </a:endParaRPr>
          </a:p>
          <a:p>
            <a:pPr algn="ctr" eaLnBrk="0" hangingPunct="0">
              <a:spcBef>
                <a:spcPct val="50000"/>
              </a:spcBef>
            </a:pPr>
            <a:r>
              <a:rPr lang="en-US" sz="4000" b="1" dirty="0">
                <a:latin typeface="Georgia" pitchFamily="18" charset="0"/>
              </a:rPr>
              <a:t>+91 9967555213</a:t>
            </a:r>
          </a:p>
        </p:txBody>
      </p:sp>
      <p:pic>
        <p:nvPicPr>
          <p:cNvPr id="28676" name="Picture 5" descr="j0336896"/>
          <p:cNvPicPr>
            <a:picLocks noChangeAspect="1" noChangeArrowheads="1" noCrop="1"/>
          </p:cNvPicPr>
          <p:nvPr/>
        </p:nvPicPr>
        <p:blipFill>
          <a:blip r:embed="rId3" cstate="print"/>
          <a:srcRect/>
          <a:stretch>
            <a:fillRect/>
          </a:stretch>
        </p:blipFill>
        <p:spPr bwMode="auto">
          <a:xfrm>
            <a:off x="6705600" y="1752600"/>
            <a:ext cx="1841500" cy="2247900"/>
          </a:xfrm>
          <a:prstGeom prst="rect">
            <a:avLst/>
          </a:prstGeom>
          <a:noFill/>
          <a:ln w="9525">
            <a:noFill/>
            <a:miter lim="800000"/>
            <a:headEnd/>
            <a:tailEnd/>
          </a:ln>
        </p:spPr>
      </p:pic>
      <p:sp>
        <p:nvSpPr>
          <p:cNvPr id="47109" name="Footer Placeholder 1"/>
          <p:cNvSpPr>
            <a:spLocks noGrp="1"/>
          </p:cNvSpPr>
          <p:nvPr>
            <p:ph type="ftr"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IN" sz="1400" dirty="0" smtClean="0"/>
              <a:t>Developed By </a:t>
            </a:r>
            <a:r>
              <a:rPr lang="en-IN" sz="1400" dirty="0" err="1" smtClean="0"/>
              <a:t>Moin</a:t>
            </a:r>
            <a:r>
              <a:rPr lang="en-IN" sz="1400" dirty="0" smtClean="0"/>
              <a:t> Don of PVCON</a:t>
            </a:r>
            <a:endParaRPr lang="en-US" sz="1400" dirty="0" smtClean="0"/>
          </a:p>
        </p:txBody>
      </p:sp>
      <p:sp>
        <p:nvSpPr>
          <p:cNvPr id="47110" name="Slide Number Placeholder 2"/>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547D64D9-1B4C-420E-921F-BFE2BCFEA178}" type="slidenum">
              <a:rPr lang="en-US" sz="1400" smtClean="0"/>
              <a:pPr eaLnBrk="1" hangingPunct="1">
                <a:defRPr/>
              </a:pPr>
              <a:t>38</a:t>
            </a:fld>
            <a:endParaRPr lang="en-US" sz="1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2136EDAC-3318-4573-B306-7EA093D2EE4A}" type="datetime1">
              <a:rPr lang="en-US" smtClean="0"/>
              <a:pPr>
                <a:defRPr/>
              </a:pPr>
              <a:t>4/18/2014</a:t>
            </a:fld>
            <a:endParaRPr lang="en-IN"/>
          </a:p>
        </p:txBody>
      </p:sp>
      <p:sp>
        <p:nvSpPr>
          <p:cNvPr id="4" name="Slide Number Placeholder 3"/>
          <p:cNvSpPr>
            <a:spLocks noGrp="1"/>
          </p:cNvSpPr>
          <p:nvPr>
            <p:ph type="sldNum" sz="quarter" idx="12"/>
          </p:nvPr>
        </p:nvSpPr>
        <p:spPr/>
        <p:txBody>
          <a:bodyPr/>
          <a:lstStyle/>
          <a:p>
            <a:pPr>
              <a:defRPr/>
            </a:pPr>
            <a:fld id="{600EAAA4-A562-4C8B-A149-D30A989D7729}" type="slidenum">
              <a:rPr lang="en-IN" smtClean="0"/>
              <a:pPr>
                <a:defRPr/>
              </a:pPr>
              <a:t>4</a:t>
            </a:fld>
            <a:endParaRPr lang="en-IN"/>
          </a:p>
        </p:txBody>
      </p:sp>
      <p:pic>
        <p:nvPicPr>
          <p:cNvPr id="10245" name="Picture 3"/>
          <p:cNvPicPr>
            <a:picLocks noChangeAspect="1" noChangeArrowheads="1"/>
          </p:cNvPicPr>
          <p:nvPr/>
        </p:nvPicPr>
        <p:blipFill>
          <a:blip r:embed="rId2" cstate="print"/>
          <a:srcRect/>
          <a:stretch>
            <a:fillRect/>
          </a:stretch>
        </p:blipFill>
        <p:spPr bwMode="auto">
          <a:xfrm>
            <a:off x="179388" y="115888"/>
            <a:ext cx="8785225" cy="64814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675467"/>
            <a:ext cx="8424935" cy="3450696"/>
          </a:xfrm>
        </p:spPr>
        <p:txBody>
          <a:bodyPr>
            <a:noAutofit/>
          </a:bodyPr>
          <a:lstStyle/>
          <a:p>
            <a:r>
              <a:rPr lang="en-IN" b="1" dirty="0" smtClean="0"/>
              <a:t>In June 2012 the European Medicines Agency announced that they are working with other EU health agencies to investigate deficiencies in safety reporting at Roche. This followed an inspection by the UK regulatory body (MHRA).</a:t>
            </a:r>
          </a:p>
          <a:p>
            <a:r>
              <a:rPr lang="en-IN" b="1" dirty="0" smtClean="0"/>
              <a:t>The issues revolve around a Roche-sponsored patient support programme in which there appeared to be some 80,000 safety cases that may not have been evaluated to determine whether or not they should be reported as suspected adverse reactions. This included 15,161 deaths.</a:t>
            </a:r>
          </a:p>
          <a:p>
            <a:endParaRPr lang="en-IN" b="1" dirty="0"/>
          </a:p>
        </p:txBody>
      </p:sp>
      <p:sp>
        <p:nvSpPr>
          <p:cNvPr id="4" name="Title 3"/>
          <p:cNvSpPr>
            <a:spLocks noGrp="1"/>
          </p:cNvSpPr>
          <p:nvPr>
            <p:ph type="title"/>
          </p:nvPr>
        </p:nvSpPr>
        <p:spPr>
          <a:xfrm>
            <a:off x="457200" y="672304"/>
            <a:ext cx="8229600" cy="584775"/>
          </a:xfrm>
          <a:prstGeom prst="rect">
            <a:avLst/>
          </a:prstGeom>
        </p:spPr>
        <p:txBody>
          <a:bodyPr wrap="square">
            <a:spAutoFit/>
          </a:bodyPr>
          <a:lstStyle/>
          <a:p>
            <a:pPr algn="ctr" fontAlgn="auto">
              <a:spcAft>
                <a:spcPts val="0"/>
              </a:spcAft>
              <a:buFont typeface="Symbol" pitchFamily="18" charset="2"/>
              <a:buNone/>
              <a:defRPr/>
            </a:pPr>
            <a:r>
              <a:rPr lang="en-US" sz="3200" b="1" u="sng" dirty="0" smtClean="0">
                <a:solidFill>
                  <a:schemeClr val="bg1"/>
                </a:solidFill>
                <a:latin typeface="+mn-lt"/>
              </a:rPr>
              <a:t>No Company Is Immune – The Roche Case !</a:t>
            </a:r>
            <a:endParaRPr lang="en-US" sz="3200" b="1" u="sng" dirty="0">
              <a:solidFill>
                <a:schemeClr val="bg1"/>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1520" y="188640"/>
            <a:ext cx="8640960" cy="125272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FFFF"/>
                </a:solidFill>
                <a:effectLst/>
                <a:uLnTx/>
                <a:uFillTx/>
                <a:latin typeface="+mj-lt"/>
                <a:ea typeface="+mj-ea"/>
                <a:cs typeface="Abadi MT Condensed Extra Bold"/>
              </a:rPr>
              <a:t>MHRA Metrics</a:t>
            </a:r>
            <a:r>
              <a:rPr kumimoji="0" lang="en-US" sz="3200" b="0" i="0" u="none" strike="noStrike" kern="1200" cap="none" spc="0" normalizeH="0" noProof="0" dirty="0" smtClean="0">
                <a:ln>
                  <a:noFill/>
                </a:ln>
                <a:solidFill>
                  <a:srgbClr val="FFFFFF"/>
                </a:solidFill>
                <a:effectLst/>
                <a:uLnTx/>
                <a:uFillTx/>
                <a:latin typeface="+mj-lt"/>
                <a:ea typeface="+mj-ea"/>
                <a:cs typeface="Abadi MT Condensed Extra Bold"/>
              </a:rPr>
              <a:t> APR 2011 – MAR 2012</a:t>
            </a:r>
            <a:endParaRPr kumimoji="0" lang="en-GB" sz="3200" b="0" i="0" u="none" strike="noStrike" kern="1200" cap="none" spc="0" normalizeH="0" baseline="0" noProof="0" dirty="0">
              <a:ln>
                <a:noFill/>
              </a:ln>
              <a:solidFill>
                <a:srgbClr val="FFFFFF"/>
              </a:solidFill>
              <a:effectLst/>
              <a:uLnTx/>
              <a:uFillTx/>
              <a:latin typeface="+mj-lt"/>
              <a:ea typeface="+mj-ea"/>
              <a:cs typeface="Abadi MT Condensed Extra Bold"/>
            </a:endParaRPr>
          </a:p>
        </p:txBody>
      </p:sp>
      <p:sp>
        <p:nvSpPr>
          <p:cNvPr id="5" name="TextBox 4"/>
          <p:cNvSpPr txBox="1"/>
          <p:nvPr/>
        </p:nvSpPr>
        <p:spPr>
          <a:xfrm>
            <a:off x="251520" y="1772816"/>
            <a:ext cx="8640960" cy="3785652"/>
          </a:xfrm>
          <a:prstGeom prst="rect">
            <a:avLst/>
          </a:prstGeom>
          <a:noFill/>
        </p:spPr>
        <p:txBody>
          <a:bodyPr wrap="square">
            <a:spAutoFit/>
          </a:bodyPr>
          <a:lstStyle/>
          <a:p>
            <a:pPr marL="285750" indent="-285750">
              <a:buFont typeface="Arial" pitchFamily="34" charset="0"/>
              <a:buChar char="•"/>
              <a:defRPr/>
            </a:pPr>
            <a:r>
              <a:rPr lang="en-US" sz="2800" b="1" dirty="0" smtClean="0">
                <a:latin typeface="+mn-lt"/>
                <a:cs typeface="Arial" pitchFamily="34" charset="0"/>
              </a:rPr>
              <a:t>From Apr 2011 to Mar 2012 the MHRA conducted </a:t>
            </a:r>
            <a:r>
              <a:rPr lang="en-US" sz="3600" b="1" dirty="0" smtClean="0">
                <a:solidFill>
                  <a:srgbClr val="FF0000"/>
                </a:solidFill>
                <a:latin typeface="+mn-lt"/>
                <a:cs typeface="Arial" pitchFamily="34" charset="0"/>
              </a:rPr>
              <a:t>81</a:t>
            </a:r>
            <a:r>
              <a:rPr lang="en-US" sz="2800" b="1" dirty="0" smtClean="0">
                <a:latin typeface="+mn-lt"/>
                <a:cs typeface="Arial" pitchFamily="34" charset="0"/>
              </a:rPr>
              <a:t> inspections of MAHs</a:t>
            </a:r>
            <a:endParaRPr lang="en-US" sz="2800" b="1" dirty="0">
              <a:latin typeface="+mn-lt"/>
              <a:cs typeface="Arial" pitchFamily="34" charset="0"/>
            </a:endParaRPr>
          </a:p>
          <a:p>
            <a:pPr marL="742950" lvl="1" indent="-285750">
              <a:buFont typeface="Arial" pitchFamily="34" charset="0"/>
              <a:buChar char="•"/>
              <a:defRPr/>
            </a:pPr>
            <a:r>
              <a:rPr lang="en-US" sz="2800" b="1" dirty="0" smtClean="0">
                <a:latin typeface="+mn-lt"/>
                <a:cs typeface="Arial" pitchFamily="34" charset="0"/>
              </a:rPr>
              <a:t>UK Routine Inspections (1</a:t>
            </a:r>
            <a:r>
              <a:rPr lang="en-US" sz="2800" b="1" baseline="30000" dirty="0" smtClean="0">
                <a:latin typeface="+mn-lt"/>
                <a:cs typeface="Arial" pitchFamily="34" charset="0"/>
              </a:rPr>
              <a:t>st</a:t>
            </a:r>
            <a:r>
              <a:rPr lang="en-US" sz="2800" b="1" dirty="0" smtClean="0">
                <a:latin typeface="+mn-lt"/>
                <a:cs typeface="Arial" pitchFamily="34" charset="0"/>
              </a:rPr>
              <a:t> Inspections)</a:t>
            </a:r>
          </a:p>
          <a:p>
            <a:pPr marL="742950" lvl="1" indent="-285750">
              <a:buFont typeface="Arial" pitchFamily="34" charset="0"/>
              <a:buChar char="•"/>
              <a:defRPr/>
            </a:pPr>
            <a:r>
              <a:rPr lang="en-US" sz="2800" b="1" dirty="0" smtClean="0">
                <a:cs typeface="Arial" pitchFamily="34" charset="0"/>
              </a:rPr>
              <a:t>UK Routine Inspections (Re-inspections)</a:t>
            </a:r>
          </a:p>
          <a:p>
            <a:pPr marL="742950" lvl="1" indent="-285750">
              <a:buFont typeface="Arial" pitchFamily="34" charset="0"/>
              <a:buChar char="•"/>
              <a:defRPr/>
            </a:pPr>
            <a:r>
              <a:rPr lang="en-US" sz="2800" b="1" dirty="0" smtClean="0">
                <a:latin typeface="+mn-lt"/>
                <a:cs typeface="Arial" pitchFamily="34" charset="0"/>
              </a:rPr>
              <a:t>Triggered by MHRA &amp; CHMP</a:t>
            </a:r>
          </a:p>
          <a:p>
            <a:pPr marL="285750" indent="-285750">
              <a:buFont typeface="Arial" pitchFamily="34" charset="0"/>
              <a:buChar char="•"/>
              <a:defRPr/>
            </a:pPr>
            <a:r>
              <a:rPr lang="en-US" sz="3600" b="1" dirty="0" smtClean="0">
                <a:solidFill>
                  <a:srgbClr val="FF0000"/>
                </a:solidFill>
                <a:latin typeface="+mn-lt"/>
                <a:cs typeface="Arial" pitchFamily="34" charset="0"/>
              </a:rPr>
              <a:t>19 CRITICAL </a:t>
            </a:r>
            <a:r>
              <a:rPr lang="en-US" sz="2800" b="1" dirty="0" smtClean="0">
                <a:latin typeface="+mn-lt"/>
                <a:cs typeface="Arial" pitchFamily="34" charset="0"/>
              </a:rPr>
              <a:t> findings from 14/81 inspections conducted</a:t>
            </a:r>
          </a:p>
          <a:p>
            <a:pPr marL="285750" indent="-285750">
              <a:buFont typeface="Arial" pitchFamily="34" charset="0"/>
              <a:buChar char="•"/>
              <a:defRPr/>
            </a:pPr>
            <a:r>
              <a:rPr lang="en-US" sz="2800" b="1" dirty="0" smtClean="0">
                <a:latin typeface="+mn-lt"/>
                <a:cs typeface="Arial" pitchFamily="34" charset="0"/>
              </a:rPr>
              <a:t>219 MAJOR findings from these inspections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1520" y="188640"/>
            <a:ext cx="8640960" cy="125272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FFFF"/>
                </a:solidFill>
                <a:effectLst/>
                <a:uLnTx/>
                <a:uFillTx/>
                <a:latin typeface="+mj-lt"/>
                <a:ea typeface="+mj-ea"/>
                <a:cs typeface="Abadi MT Condensed Extra Bold"/>
              </a:rPr>
              <a:t>MHRA Metrics</a:t>
            </a:r>
            <a:r>
              <a:rPr kumimoji="0" lang="en-US" sz="3200" b="0" i="0" u="none" strike="noStrike" kern="1200" cap="none" spc="0" normalizeH="0" noProof="0" dirty="0" smtClean="0">
                <a:ln>
                  <a:noFill/>
                </a:ln>
                <a:solidFill>
                  <a:srgbClr val="FFFFFF"/>
                </a:solidFill>
                <a:effectLst/>
                <a:uLnTx/>
                <a:uFillTx/>
                <a:latin typeface="+mj-lt"/>
                <a:ea typeface="+mj-ea"/>
                <a:cs typeface="Abadi MT Condensed Extra Bold"/>
              </a:rPr>
              <a:t> APR 2011 – MAR 2012</a:t>
            </a:r>
            <a:endParaRPr kumimoji="0" lang="en-GB" sz="3200" b="0" i="0" u="none" strike="noStrike" kern="1200" cap="none" spc="0" normalizeH="0" baseline="0" noProof="0" dirty="0">
              <a:ln>
                <a:noFill/>
              </a:ln>
              <a:solidFill>
                <a:srgbClr val="FFFFFF"/>
              </a:solidFill>
              <a:effectLst/>
              <a:uLnTx/>
              <a:uFillTx/>
              <a:latin typeface="+mj-lt"/>
              <a:ea typeface="+mj-ea"/>
              <a:cs typeface="Abadi MT Condensed Extra Bold"/>
            </a:endParaRPr>
          </a:p>
        </p:txBody>
      </p:sp>
      <p:pic>
        <p:nvPicPr>
          <p:cNvPr id="1026" name="Picture 2"/>
          <p:cNvPicPr>
            <a:picLocks noChangeAspect="1" noChangeArrowheads="1"/>
          </p:cNvPicPr>
          <p:nvPr/>
        </p:nvPicPr>
        <p:blipFill>
          <a:blip r:embed="rId2" cstate="print"/>
          <a:srcRect/>
          <a:stretch>
            <a:fillRect/>
          </a:stretch>
        </p:blipFill>
        <p:spPr bwMode="auto">
          <a:xfrm>
            <a:off x="251520" y="1343025"/>
            <a:ext cx="8715375" cy="551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1520" y="188640"/>
            <a:ext cx="8640960" cy="125272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FFFF"/>
                </a:solidFill>
                <a:effectLst/>
                <a:uLnTx/>
                <a:uFillTx/>
                <a:latin typeface="+mj-lt"/>
                <a:ea typeface="+mj-ea"/>
                <a:cs typeface="Abadi MT Condensed Extra Bold"/>
              </a:rPr>
              <a:t>MHRA Metrics</a:t>
            </a:r>
            <a:r>
              <a:rPr kumimoji="0" lang="en-US" sz="3200" b="0" i="0" u="none" strike="noStrike" kern="1200" cap="none" spc="0" normalizeH="0" noProof="0" dirty="0" smtClean="0">
                <a:ln>
                  <a:noFill/>
                </a:ln>
                <a:solidFill>
                  <a:srgbClr val="FFFFFF"/>
                </a:solidFill>
                <a:effectLst/>
                <a:uLnTx/>
                <a:uFillTx/>
                <a:latin typeface="+mj-lt"/>
                <a:ea typeface="+mj-ea"/>
                <a:cs typeface="Abadi MT Condensed Extra Bold"/>
              </a:rPr>
              <a:t> APR 2011 – MAR 2012</a:t>
            </a:r>
            <a:endParaRPr kumimoji="0" lang="en-GB" sz="3200" b="0" i="0" u="none" strike="noStrike" kern="1200" cap="none" spc="0" normalizeH="0" baseline="0" noProof="0" dirty="0">
              <a:ln>
                <a:noFill/>
              </a:ln>
              <a:solidFill>
                <a:srgbClr val="FFFFFF"/>
              </a:solidFill>
              <a:effectLst/>
              <a:uLnTx/>
              <a:uFillTx/>
              <a:latin typeface="+mj-lt"/>
              <a:ea typeface="+mj-ea"/>
              <a:cs typeface="Abadi MT Condensed Extra Bold"/>
            </a:endParaRPr>
          </a:p>
        </p:txBody>
      </p:sp>
      <p:pic>
        <p:nvPicPr>
          <p:cNvPr id="2050" name="Picture 2"/>
          <p:cNvPicPr>
            <a:picLocks noChangeAspect="1" noChangeArrowheads="1"/>
          </p:cNvPicPr>
          <p:nvPr/>
        </p:nvPicPr>
        <p:blipFill>
          <a:blip r:embed="rId2" cstate="print"/>
          <a:srcRect/>
          <a:stretch>
            <a:fillRect/>
          </a:stretch>
        </p:blipFill>
        <p:spPr bwMode="auto">
          <a:xfrm>
            <a:off x="251521" y="980728"/>
            <a:ext cx="8712967" cy="558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43298509-6090-44D8-9DEA-5621A6FF0EAF}" type="datetime1">
              <a:rPr lang="en-US" smtClean="0"/>
              <a:pPr>
                <a:defRPr/>
              </a:pPr>
              <a:t>4/18/2014</a:t>
            </a:fld>
            <a:endParaRPr lang="en-IN"/>
          </a:p>
        </p:txBody>
      </p:sp>
      <p:sp>
        <p:nvSpPr>
          <p:cNvPr id="3" name="Footer Placeholder 2"/>
          <p:cNvSpPr>
            <a:spLocks noGrp="1"/>
          </p:cNvSpPr>
          <p:nvPr>
            <p:ph type="ftr" sz="quarter" idx="11"/>
          </p:nvPr>
        </p:nvSpPr>
        <p:spPr/>
        <p:txBody>
          <a:bodyPr/>
          <a:lstStyle/>
          <a:p>
            <a:pPr>
              <a:defRPr/>
            </a:pPr>
            <a:r>
              <a:rPr lang="en-IN" smtClean="0"/>
              <a:t>Confidential &amp; Not For Circulation  - Copyright : PVCON Consulting Services</a:t>
            </a:r>
            <a:endParaRPr lang="en-IN"/>
          </a:p>
        </p:txBody>
      </p:sp>
      <p:sp>
        <p:nvSpPr>
          <p:cNvPr id="4" name="Slide Number Placeholder 3"/>
          <p:cNvSpPr>
            <a:spLocks noGrp="1"/>
          </p:cNvSpPr>
          <p:nvPr>
            <p:ph type="sldNum" sz="quarter" idx="12"/>
          </p:nvPr>
        </p:nvSpPr>
        <p:spPr/>
        <p:txBody>
          <a:bodyPr/>
          <a:lstStyle/>
          <a:p>
            <a:pPr>
              <a:defRPr/>
            </a:pPr>
            <a:fld id="{4B9E940F-C856-428E-A854-325CE1B04403}" type="slidenum">
              <a:rPr lang="en-IN" smtClean="0"/>
              <a:pPr>
                <a:defRPr/>
              </a:pPr>
              <a:t>9</a:t>
            </a:fld>
            <a:endParaRPr lang="en-IN"/>
          </a:p>
        </p:txBody>
      </p:sp>
      <p:pic>
        <p:nvPicPr>
          <p:cNvPr id="14341" name="Picture 2"/>
          <p:cNvPicPr>
            <a:picLocks noChangeAspect="1" noChangeArrowheads="1"/>
          </p:cNvPicPr>
          <p:nvPr/>
        </p:nvPicPr>
        <p:blipFill>
          <a:blip r:embed="rId2" cstate="print"/>
          <a:srcRect/>
          <a:stretch>
            <a:fillRect/>
          </a:stretch>
        </p:blipFill>
        <p:spPr bwMode="auto">
          <a:xfrm>
            <a:off x="250825" y="1057275"/>
            <a:ext cx="8642350" cy="5395913"/>
          </a:xfrm>
          <a:prstGeom prst="rect">
            <a:avLst/>
          </a:prstGeom>
          <a:noFill/>
          <a:ln w="9525">
            <a:noFill/>
            <a:miter lim="800000"/>
            <a:headEnd/>
            <a:tailEnd/>
          </a:ln>
          <a:effectLst/>
        </p:spPr>
      </p:pic>
      <p:sp>
        <p:nvSpPr>
          <p:cNvPr id="14342" name="TextBox 4"/>
          <p:cNvSpPr txBox="1">
            <a:spLocks noChangeArrowheads="1"/>
          </p:cNvSpPr>
          <p:nvPr/>
        </p:nvSpPr>
        <p:spPr bwMode="auto">
          <a:xfrm>
            <a:off x="827088" y="269875"/>
            <a:ext cx="6332537"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800" b="1" dirty="0" smtClean="0">
                <a:solidFill>
                  <a:srgbClr val="FFC000"/>
                </a:solidFill>
                <a:latin typeface="+mn-lt"/>
              </a:rPr>
              <a:t>Ever Increasing Regulatory Inspections </a:t>
            </a:r>
            <a:endParaRPr lang="en-IN" sz="2800" b="1" dirty="0" smtClean="0">
              <a:solidFill>
                <a:srgbClr val="FFC000"/>
              </a:solidFill>
              <a:latin typeface="+mn-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1712</TotalTime>
  <Words>2050</Words>
  <Application>Microsoft Office PowerPoint</Application>
  <PresentationFormat>On-screen Show (4:3)</PresentationFormat>
  <Paragraphs>322</Paragraphs>
  <Slides>38</Slides>
  <Notes>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Waveform</vt:lpstr>
      <vt:lpstr>A  PVCON Pharmacovigilance Consulting &amp; Auditing Services Presentation </vt:lpstr>
      <vt:lpstr>QA &amp; AUDITS An Important Tool For Assuring Quality In PHARMACOVIGILANCE</vt:lpstr>
      <vt:lpstr>Slide 3</vt:lpstr>
      <vt:lpstr>Slide 4</vt:lpstr>
      <vt:lpstr>No Company Is Immune – The Roche Case !</vt:lpstr>
      <vt:lpstr>Slide 6</vt:lpstr>
      <vt:lpstr>Slide 7</vt:lpstr>
      <vt:lpstr>Slide 8</vt:lpstr>
      <vt:lpstr>Slide 9</vt:lpstr>
      <vt:lpstr>Slide 10</vt:lpstr>
      <vt:lpstr>Agenda</vt:lpstr>
      <vt:lpstr>Slide 12</vt:lpstr>
      <vt:lpstr>Slide 13</vt:lpstr>
      <vt:lpstr>Slide 14</vt:lpstr>
      <vt:lpstr>Slide 15</vt:lpstr>
      <vt:lpstr>Slide 16</vt:lpstr>
      <vt:lpstr>Slide 17</vt:lpstr>
      <vt:lpstr>Slide 18</vt:lpstr>
      <vt:lpstr>Slide 19</vt:lpstr>
      <vt:lpstr>Slide 20</vt:lpstr>
      <vt:lpstr>Slide 21</vt:lpstr>
      <vt:lpstr>Slide 22</vt:lpstr>
      <vt:lpstr>Pharmacovigilance Partner Audits</vt:lpstr>
      <vt:lpstr>PV System Audit Program Fundamentals</vt:lpstr>
      <vt:lpstr>PV System Audit Program Fundamentals</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mdon</dc:creator>
  <cp:lastModifiedBy>Moin</cp:lastModifiedBy>
  <cp:revision>79</cp:revision>
  <dcterms:created xsi:type="dcterms:W3CDTF">2012-01-23T12:49:27Z</dcterms:created>
  <dcterms:modified xsi:type="dcterms:W3CDTF">2014-04-18T01:32:04Z</dcterms:modified>
</cp:coreProperties>
</file>