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4" r:id="rId4"/>
    <p:sldId id="258" r:id="rId5"/>
    <p:sldId id="275" r:id="rId6"/>
    <p:sldId id="267" r:id="rId7"/>
    <p:sldId id="260" r:id="rId8"/>
    <p:sldId id="273" r:id="rId9"/>
    <p:sldId id="269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505" autoAdjust="0"/>
    <p:restoredTop sz="92540" autoAdjust="0"/>
  </p:normalViewPr>
  <p:slideViewPr>
    <p:cSldViewPr>
      <p:cViewPr varScale="1">
        <p:scale>
          <a:sx n="97" d="100"/>
          <a:sy n="97" d="100"/>
        </p:scale>
        <p:origin x="-11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322C41-320A-4550-A636-A37ED1F4397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4FDDE9-C5B3-48B0-B025-34A2BDC93EF7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artDeco"/>
        </a:sp3d>
      </dgm:spPr>
      <dgm:t>
        <a:bodyPr/>
        <a:lstStyle/>
        <a:p>
          <a:r>
            <a:rPr lang="ru-RU" sz="4400" b="1" dirty="0" smtClean="0">
              <a:solidFill>
                <a:srgbClr val="FFFF00"/>
              </a:solidFill>
            </a:rPr>
            <a:t>СФЭ</a:t>
          </a:r>
          <a:endParaRPr lang="ru-RU" sz="4400" b="1" dirty="0">
            <a:solidFill>
              <a:srgbClr val="FFFF00"/>
            </a:solidFill>
          </a:endParaRPr>
        </a:p>
      </dgm:t>
    </dgm:pt>
    <dgm:pt modelId="{9F515507-FB26-4AEB-9745-62FE97585F39}" type="parTrans" cxnId="{ACD9A15C-5AB4-46CB-A0B0-BC5C0E99C108}">
      <dgm:prSet/>
      <dgm:spPr/>
      <dgm:t>
        <a:bodyPr/>
        <a:lstStyle/>
        <a:p>
          <a:endParaRPr lang="ru-RU"/>
        </a:p>
      </dgm:t>
    </dgm:pt>
    <dgm:pt modelId="{EE900D49-7AFA-43CC-A1C7-953404671E9B}" type="sibTrans" cxnId="{ACD9A15C-5AB4-46CB-A0B0-BC5C0E99C108}">
      <dgm:prSet/>
      <dgm:spPr/>
      <dgm:t>
        <a:bodyPr/>
        <a:lstStyle/>
        <a:p>
          <a:endParaRPr lang="ru-RU"/>
        </a:p>
      </dgm:t>
    </dgm:pt>
    <dgm:pt modelId="{16D7BC08-CA2C-4787-9F19-6C932BC53B57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artDeco"/>
        </a:sp3d>
      </dgm:spPr>
      <dgm:t>
        <a:bodyPr/>
        <a:lstStyle/>
        <a:p>
          <a:r>
            <a:rPr lang="ru-RU" sz="2800" b="1" dirty="0" smtClean="0">
              <a:solidFill>
                <a:srgbClr val="0070C0"/>
              </a:solidFill>
            </a:rPr>
            <a:t>Регистрация:</a:t>
          </a:r>
        </a:p>
        <a:p>
          <a:r>
            <a:rPr lang="ru-RU" sz="2000" b="1" dirty="0" smtClean="0">
              <a:solidFill>
                <a:schemeClr val="tx1"/>
              </a:solidFill>
            </a:rPr>
            <a:t>в общих случаях –             не более 80 КД,</a:t>
          </a:r>
        </a:p>
        <a:p>
          <a:r>
            <a:rPr lang="ru-RU" sz="2000" b="1" dirty="0" smtClean="0">
              <a:solidFill>
                <a:schemeClr val="tx1"/>
              </a:solidFill>
            </a:rPr>
            <a:t>в частных и ускоренных случаях –                                        не более 40 КД</a:t>
          </a:r>
        </a:p>
        <a:p>
          <a:r>
            <a:rPr lang="ru-RU" sz="2000" b="1" dirty="0" smtClean="0">
              <a:solidFill>
                <a:schemeClr val="tx1"/>
              </a:solidFill>
            </a:rPr>
            <a:t>б/АЭ – не более 30 КД</a:t>
          </a:r>
          <a:endParaRPr lang="ru-RU" sz="2000" b="1" dirty="0">
            <a:solidFill>
              <a:schemeClr val="tx1"/>
            </a:solidFill>
          </a:endParaRPr>
        </a:p>
      </dgm:t>
    </dgm:pt>
    <dgm:pt modelId="{7F6F1DFB-4406-4497-93AB-51806BF32220}" type="parTrans" cxnId="{B66F5DD8-F91C-4858-B0D4-13B313407717}">
      <dgm:prSet/>
      <dgm:spPr/>
      <dgm:t>
        <a:bodyPr/>
        <a:lstStyle/>
        <a:p>
          <a:endParaRPr lang="ru-RU"/>
        </a:p>
      </dgm:t>
    </dgm:pt>
    <dgm:pt modelId="{0F1B7A09-11FA-40C8-9147-3F764BEEFDC6}" type="sibTrans" cxnId="{B66F5DD8-F91C-4858-B0D4-13B313407717}">
      <dgm:prSet/>
      <dgm:spPr/>
      <dgm:t>
        <a:bodyPr/>
        <a:lstStyle/>
        <a:p>
          <a:endParaRPr lang="ru-RU"/>
        </a:p>
      </dgm:t>
    </dgm:pt>
    <dgm:pt modelId="{E13398F4-6FCB-4778-9D7F-682C0CB0C176}">
      <dgm:prSet phldrT="[Текст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artDeco"/>
        </a:sp3d>
      </dgm:spPr>
      <dgm:t>
        <a:bodyPr/>
        <a:lstStyle/>
        <a:p>
          <a:pPr algn="ctr"/>
          <a:endParaRPr lang="ru-RU" sz="2400" b="1" dirty="0" smtClean="0">
            <a:solidFill>
              <a:schemeClr val="tx1"/>
            </a:solidFill>
          </a:endParaRPr>
        </a:p>
        <a:p>
          <a:pPr algn="ctr"/>
          <a:r>
            <a:rPr lang="ru-RU" sz="2400" b="1" dirty="0" smtClean="0">
              <a:solidFill>
                <a:srgbClr val="0070C0"/>
              </a:solidFill>
            </a:rPr>
            <a:t>П/Регистрация:</a:t>
          </a:r>
        </a:p>
        <a:p>
          <a:pPr algn="ctr"/>
          <a:r>
            <a:rPr lang="ru-RU" sz="2000" b="1" dirty="0" smtClean="0">
              <a:solidFill>
                <a:schemeClr val="tx1"/>
              </a:solidFill>
            </a:rPr>
            <a:t> не более 40 КД</a:t>
          </a:r>
        </a:p>
        <a:p>
          <a:pPr algn="ctr"/>
          <a:endParaRPr lang="ru-RU" sz="2100" b="1" dirty="0">
            <a:solidFill>
              <a:schemeClr val="tx1"/>
            </a:solidFill>
          </a:endParaRPr>
        </a:p>
      </dgm:t>
    </dgm:pt>
    <dgm:pt modelId="{CD34B8F3-2726-4E76-893A-45F0D1589A6F}" type="parTrans" cxnId="{456C0236-47F3-4DDB-8617-FD05DB553523}">
      <dgm:prSet/>
      <dgm:spPr/>
      <dgm:t>
        <a:bodyPr/>
        <a:lstStyle/>
        <a:p>
          <a:endParaRPr lang="ru-RU"/>
        </a:p>
      </dgm:t>
    </dgm:pt>
    <dgm:pt modelId="{BE70A06B-B34F-489A-87F2-06D20EE81712}" type="sibTrans" cxnId="{456C0236-47F3-4DDB-8617-FD05DB553523}">
      <dgm:prSet/>
      <dgm:spPr/>
      <dgm:t>
        <a:bodyPr/>
        <a:lstStyle/>
        <a:p>
          <a:endParaRPr lang="ru-RU"/>
        </a:p>
      </dgm:t>
    </dgm:pt>
    <dgm:pt modelId="{A1940CD3-BDBA-4F3A-848E-95BE54F68E53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FFFF00"/>
        </a:solidFill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artDeco"/>
        </a:sp3d>
      </dgm:spPr>
      <dgm:t>
        <a:bodyPr/>
        <a:lstStyle/>
        <a:p>
          <a:endParaRPr lang="ru-RU" sz="2400" b="1" dirty="0" smtClean="0">
            <a:solidFill>
              <a:srgbClr val="0070C0"/>
            </a:solidFill>
          </a:endParaRPr>
        </a:p>
        <a:p>
          <a:r>
            <a:rPr lang="ru-RU" sz="2400" b="1" dirty="0" smtClean="0">
              <a:solidFill>
                <a:srgbClr val="0070C0"/>
              </a:solidFill>
            </a:rPr>
            <a:t>Внесение изменений                в РД:</a:t>
          </a:r>
        </a:p>
        <a:p>
          <a:r>
            <a:rPr lang="ru-RU" sz="2000" b="1" dirty="0" smtClean="0">
              <a:solidFill>
                <a:schemeClr val="tx1"/>
              </a:solidFill>
            </a:rPr>
            <a:t>Тип </a:t>
          </a:r>
          <a:r>
            <a:rPr lang="en-US" sz="2000" b="1" dirty="0" smtClean="0">
              <a:solidFill>
                <a:schemeClr val="tx1"/>
              </a:solidFill>
            </a:rPr>
            <a:t>I</a:t>
          </a:r>
          <a:r>
            <a:rPr lang="ru-RU" sz="2000" b="1" dirty="0" smtClean="0">
              <a:solidFill>
                <a:schemeClr val="tx1"/>
              </a:solidFill>
            </a:rPr>
            <a:t>Б –                                 не более 25 КД</a:t>
          </a:r>
        </a:p>
        <a:p>
          <a:endParaRPr lang="ru-RU" sz="2400" b="1" dirty="0">
            <a:solidFill>
              <a:srgbClr val="0070C0"/>
            </a:solidFill>
          </a:endParaRPr>
        </a:p>
      </dgm:t>
    </dgm:pt>
    <dgm:pt modelId="{E8BC8FD7-4FD9-4D64-AEB1-513E57284176}" type="parTrans" cxnId="{72EEB5FF-F559-40D9-8155-46D0706FA686}">
      <dgm:prSet/>
      <dgm:spPr/>
      <dgm:t>
        <a:bodyPr/>
        <a:lstStyle/>
        <a:p>
          <a:endParaRPr lang="ru-RU"/>
        </a:p>
      </dgm:t>
    </dgm:pt>
    <dgm:pt modelId="{0A1D586D-074F-4377-A4E6-6F9CE98AAB2F}" type="sibTrans" cxnId="{72EEB5FF-F559-40D9-8155-46D0706FA686}">
      <dgm:prSet/>
      <dgm:spPr/>
      <dgm:t>
        <a:bodyPr/>
        <a:lstStyle/>
        <a:p>
          <a:endParaRPr lang="ru-RU"/>
        </a:p>
      </dgm:t>
    </dgm:pt>
    <dgm:pt modelId="{5FE9DCB9-ABD0-48EA-B442-B864F3724787}" type="asst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artDeco"/>
        </a:sp3d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Заключение                      для клинических испытаний</a:t>
          </a:r>
          <a:endParaRPr lang="ru-RU" b="1" dirty="0">
            <a:solidFill>
              <a:schemeClr val="tx1"/>
            </a:solidFill>
          </a:endParaRPr>
        </a:p>
      </dgm:t>
    </dgm:pt>
    <dgm:pt modelId="{4C8389DB-EC63-49B5-8902-35C387F929A0}" type="sibTrans" cxnId="{65165FBE-E866-4F25-9626-78606DCDDFDB}">
      <dgm:prSet/>
      <dgm:spPr/>
      <dgm:t>
        <a:bodyPr/>
        <a:lstStyle/>
        <a:p>
          <a:endParaRPr lang="ru-RU"/>
        </a:p>
      </dgm:t>
    </dgm:pt>
    <dgm:pt modelId="{A1AB3546-C163-4192-B12E-0B6533CF0EA5}" type="parTrans" cxnId="{65165FBE-E866-4F25-9626-78606DCDDFDB}">
      <dgm:prSet/>
      <dgm:spPr/>
      <dgm:t>
        <a:bodyPr/>
        <a:lstStyle/>
        <a:p>
          <a:endParaRPr lang="ru-RU"/>
        </a:p>
      </dgm:t>
    </dgm:pt>
    <dgm:pt modelId="{D512326B-DD09-4151-BDF0-F8CC9F3CB873}" type="pres">
      <dgm:prSet presAssocID="{6C322C41-320A-4550-A636-A37ED1F4397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4D5D136-5DCD-440D-928A-852BD517FA37}" type="pres">
      <dgm:prSet presAssocID="{4B4FDDE9-C5B3-48B0-B025-34A2BDC93EF7}" presName="hierRoot1" presStyleCnt="0">
        <dgm:presLayoutVars>
          <dgm:hierBranch val="init"/>
        </dgm:presLayoutVars>
      </dgm:prSet>
      <dgm:spPr/>
    </dgm:pt>
    <dgm:pt modelId="{13B728B9-B129-45FF-AE74-CBD2A3E30D59}" type="pres">
      <dgm:prSet presAssocID="{4B4FDDE9-C5B3-48B0-B025-34A2BDC93EF7}" presName="rootComposite1" presStyleCnt="0"/>
      <dgm:spPr/>
    </dgm:pt>
    <dgm:pt modelId="{95443E28-4164-4353-9930-14FBAC436E99}" type="pres">
      <dgm:prSet presAssocID="{4B4FDDE9-C5B3-48B0-B025-34A2BDC93EF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AB8942-88EB-480F-8C1C-303229DAE168}" type="pres">
      <dgm:prSet presAssocID="{4B4FDDE9-C5B3-48B0-B025-34A2BDC93EF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B370E28-277C-44C5-A30F-7280A8FC84F4}" type="pres">
      <dgm:prSet presAssocID="{4B4FDDE9-C5B3-48B0-B025-34A2BDC93EF7}" presName="hierChild2" presStyleCnt="0"/>
      <dgm:spPr/>
    </dgm:pt>
    <dgm:pt modelId="{9517E316-2F77-4718-B814-5066203A1848}" type="pres">
      <dgm:prSet presAssocID="{7F6F1DFB-4406-4497-93AB-51806BF32220}" presName="Name37" presStyleLbl="parChTrans1D2" presStyleIdx="0" presStyleCnt="4"/>
      <dgm:spPr/>
      <dgm:t>
        <a:bodyPr/>
        <a:lstStyle/>
        <a:p>
          <a:endParaRPr lang="ru-RU"/>
        </a:p>
      </dgm:t>
    </dgm:pt>
    <dgm:pt modelId="{6C8990D2-8BC7-444B-A794-36F852442736}" type="pres">
      <dgm:prSet presAssocID="{16D7BC08-CA2C-4787-9F19-6C932BC53B57}" presName="hierRoot2" presStyleCnt="0">
        <dgm:presLayoutVars>
          <dgm:hierBranch val="init"/>
        </dgm:presLayoutVars>
      </dgm:prSet>
      <dgm:spPr/>
    </dgm:pt>
    <dgm:pt modelId="{ED6243C1-101C-4C48-8276-6E0C19511C47}" type="pres">
      <dgm:prSet presAssocID="{16D7BC08-CA2C-4787-9F19-6C932BC53B57}" presName="rootComposite" presStyleCnt="0"/>
      <dgm:spPr/>
    </dgm:pt>
    <dgm:pt modelId="{5DD1E252-FE7D-41F0-8EEE-D2BCF8249E0F}" type="pres">
      <dgm:prSet presAssocID="{16D7BC08-CA2C-4787-9F19-6C932BC53B57}" presName="rootText" presStyleLbl="node2" presStyleIdx="0" presStyleCnt="3" custScaleX="169154" custScaleY="278360" custLinFactNeighborX="4788" custLinFactNeighborY="-54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49F1F8-0819-457C-9DA9-C88CAEEA151F}" type="pres">
      <dgm:prSet presAssocID="{16D7BC08-CA2C-4787-9F19-6C932BC53B57}" presName="rootConnector" presStyleLbl="node2" presStyleIdx="0" presStyleCnt="3"/>
      <dgm:spPr/>
      <dgm:t>
        <a:bodyPr/>
        <a:lstStyle/>
        <a:p>
          <a:endParaRPr lang="ru-RU"/>
        </a:p>
      </dgm:t>
    </dgm:pt>
    <dgm:pt modelId="{6A936F86-7E3C-49E1-98F1-039745541460}" type="pres">
      <dgm:prSet presAssocID="{16D7BC08-CA2C-4787-9F19-6C932BC53B57}" presName="hierChild4" presStyleCnt="0"/>
      <dgm:spPr/>
    </dgm:pt>
    <dgm:pt modelId="{84B4938F-1830-4FF6-BDBD-FF2E91E32207}" type="pres">
      <dgm:prSet presAssocID="{16D7BC08-CA2C-4787-9F19-6C932BC53B57}" presName="hierChild5" presStyleCnt="0"/>
      <dgm:spPr/>
    </dgm:pt>
    <dgm:pt modelId="{F32819E8-D31E-4FF0-B606-7FE3D87199FB}" type="pres">
      <dgm:prSet presAssocID="{CD34B8F3-2726-4E76-893A-45F0D1589A6F}" presName="Name37" presStyleLbl="parChTrans1D2" presStyleIdx="1" presStyleCnt="4"/>
      <dgm:spPr/>
      <dgm:t>
        <a:bodyPr/>
        <a:lstStyle/>
        <a:p>
          <a:endParaRPr lang="ru-RU"/>
        </a:p>
      </dgm:t>
    </dgm:pt>
    <dgm:pt modelId="{19625C4C-0B5C-4667-8DA5-FA4732114BA8}" type="pres">
      <dgm:prSet presAssocID="{E13398F4-6FCB-4778-9D7F-682C0CB0C176}" presName="hierRoot2" presStyleCnt="0">
        <dgm:presLayoutVars>
          <dgm:hierBranch val="init"/>
        </dgm:presLayoutVars>
      </dgm:prSet>
      <dgm:spPr/>
    </dgm:pt>
    <dgm:pt modelId="{DEB0397C-3D89-482C-B9EB-17377CC1948D}" type="pres">
      <dgm:prSet presAssocID="{E13398F4-6FCB-4778-9D7F-682C0CB0C176}" presName="rootComposite" presStyleCnt="0"/>
      <dgm:spPr/>
    </dgm:pt>
    <dgm:pt modelId="{4C16ABDB-B94A-4E9A-ADB9-B61FA3883E31}" type="pres">
      <dgm:prSet presAssocID="{E13398F4-6FCB-4778-9D7F-682C0CB0C176}" presName="rootText" presStyleLbl="node2" presStyleIdx="1" presStyleCnt="3" custScaleX="124735" custScaleY="2322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8D2323-6C44-4B42-8ED9-4BE61F6FD070}" type="pres">
      <dgm:prSet presAssocID="{E13398F4-6FCB-4778-9D7F-682C0CB0C176}" presName="rootConnector" presStyleLbl="node2" presStyleIdx="1" presStyleCnt="3"/>
      <dgm:spPr/>
      <dgm:t>
        <a:bodyPr/>
        <a:lstStyle/>
        <a:p>
          <a:endParaRPr lang="ru-RU"/>
        </a:p>
      </dgm:t>
    </dgm:pt>
    <dgm:pt modelId="{2EDA00E9-C4F6-4DFD-9F2E-5F3180A5B07C}" type="pres">
      <dgm:prSet presAssocID="{E13398F4-6FCB-4778-9D7F-682C0CB0C176}" presName="hierChild4" presStyleCnt="0"/>
      <dgm:spPr/>
    </dgm:pt>
    <dgm:pt modelId="{BC08F6A9-3816-4CC4-A492-8854CC963AEC}" type="pres">
      <dgm:prSet presAssocID="{E13398F4-6FCB-4778-9D7F-682C0CB0C176}" presName="hierChild5" presStyleCnt="0"/>
      <dgm:spPr/>
    </dgm:pt>
    <dgm:pt modelId="{508B1DED-0FFA-4C7F-819E-A81224F9A9D5}" type="pres">
      <dgm:prSet presAssocID="{E8BC8FD7-4FD9-4D64-AEB1-513E57284176}" presName="Name37" presStyleLbl="parChTrans1D2" presStyleIdx="2" presStyleCnt="4"/>
      <dgm:spPr/>
      <dgm:t>
        <a:bodyPr/>
        <a:lstStyle/>
        <a:p>
          <a:endParaRPr lang="ru-RU"/>
        </a:p>
      </dgm:t>
    </dgm:pt>
    <dgm:pt modelId="{8B497B20-6D01-413D-8828-0C4F39A4E458}" type="pres">
      <dgm:prSet presAssocID="{A1940CD3-BDBA-4F3A-848E-95BE54F68E53}" presName="hierRoot2" presStyleCnt="0">
        <dgm:presLayoutVars>
          <dgm:hierBranch val="init"/>
        </dgm:presLayoutVars>
      </dgm:prSet>
      <dgm:spPr/>
    </dgm:pt>
    <dgm:pt modelId="{3B05A1F9-9FB7-4844-85AB-94B686657851}" type="pres">
      <dgm:prSet presAssocID="{A1940CD3-BDBA-4F3A-848E-95BE54F68E53}" presName="rootComposite" presStyleCnt="0"/>
      <dgm:spPr/>
    </dgm:pt>
    <dgm:pt modelId="{0A94CD50-F34F-44D9-BBAA-D69DC1E9DD01}" type="pres">
      <dgm:prSet presAssocID="{A1940CD3-BDBA-4F3A-848E-95BE54F68E53}" presName="rootText" presStyleLbl="node2" presStyleIdx="2" presStyleCnt="3" custScaleX="124945" custScaleY="236232" custLinFactNeighborX="477" custLinFactNeighborY="-35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6A96F5-7627-4DFD-B4E6-45AF9A67F8AA}" type="pres">
      <dgm:prSet presAssocID="{A1940CD3-BDBA-4F3A-848E-95BE54F68E53}" presName="rootConnector" presStyleLbl="node2" presStyleIdx="2" presStyleCnt="3"/>
      <dgm:spPr/>
      <dgm:t>
        <a:bodyPr/>
        <a:lstStyle/>
        <a:p>
          <a:endParaRPr lang="ru-RU"/>
        </a:p>
      </dgm:t>
    </dgm:pt>
    <dgm:pt modelId="{4824959A-F843-407C-B8F0-72B2932F3F9A}" type="pres">
      <dgm:prSet presAssocID="{A1940CD3-BDBA-4F3A-848E-95BE54F68E53}" presName="hierChild4" presStyleCnt="0"/>
      <dgm:spPr/>
    </dgm:pt>
    <dgm:pt modelId="{CA5442D8-9D9E-4E00-BC60-7FEC86937F97}" type="pres">
      <dgm:prSet presAssocID="{A1940CD3-BDBA-4F3A-848E-95BE54F68E53}" presName="hierChild5" presStyleCnt="0"/>
      <dgm:spPr/>
    </dgm:pt>
    <dgm:pt modelId="{4F3C2A13-6B0B-42FF-B0C9-91E9EFBB15F7}" type="pres">
      <dgm:prSet presAssocID="{4B4FDDE9-C5B3-48B0-B025-34A2BDC93EF7}" presName="hierChild3" presStyleCnt="0"/>
      <dgm:spPr/>
    </dgm:pt>
    <dgm:pt modelId="{AE372B2F-6E94-4683-999C-1E79C9F45C00}" type="pres">
      <dgm:prSet presAssocID="{A1AB3546-C163-4192-B12E-0B6533CF0EA5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1E75B1AA-7A1A-46D1-86F8-6645AF2EFC7C}" type="pres">
      <dgm:prSet presAssocID="{5FE9DCB9-ABD0-48EA-B442-B864F3724787}" presName="hierRoot3" presStyleCnt="0">
        <dgm:presLayoutVars>
          <dgm:hierBranch val="init"/>
        </dgm:presLayoutVars>
      </dgm:prSet>
      <dgm:spPr/>
    </dgm:pt>
    <dgm:pt modelId="{E37653D0-6ADC-4AB2-B6F9-372167529853}" type="pres">
      <dgm:prSet presAssocID="{5FE9DCB9-ABD0-48EA-B442-B864F3724787}" presName="rootComposite3" presStyleCnt="0"/>
      <dgm:spPr/>
    </dgm:pt>
    <dgm:pt modelId="{93CA0AF6-F511-45F2-B890-4C1D2AF87653}" type="pres">
      <dgm:prSet presAssocID="{5FE9DCB9-ABD0-48EA-B442-B864F3724787}" presName="rootText3" presStyleLbl="asst1" presStyleIdx="0" presStyleCnt="1" custScaleX="128364" custScaleY="1129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E39C71-2E5C-49C9-AEC0-96748B7FE592}" type="pres">
      <dgm:prSet presAssocID="{5FE9DCB9-ABD0-48EA-B442-B864F3724787}" presName="rootConnector3" presStyleLbl="asst1" presStyleIdx="0" presStyleCnt="1"/>
      <dgm:spPr/>
      <dgm:t>
        <a:bodyPr/>
        <a:lstStyle/>
        <a:p>
          <a:endParaRPr lang="ru-RU"/>
        </a:p>
      </dgm:t>
    </dgm:pt>
    <dgm:pt modelId="{2C226B9B-049A-4D29-9A98-0F6736A25C71}" type="pres">
      <dgm:prSet presAssocID="{5FE9DCB9-ABD0-48EA-B442-B864F3724787}" presName="hierChild6" presStyleCnt="0"/>
      <dgm:spPr/>
    </dgm:pt>
    <dgm:pt modelId="{066AC728-3BA7-4010-917A-DB7E88AEA162}" type="pres">
      <dgm:prSet presAssocID="{5FE9DCB9-ABD0-48EA-B442-B864F3724787}" presName="hierChild7" presStyleCnt="0"/>
      <dgm:spPr/>
    </dgm:pt>
  </dgm:ptLst>
  <dgm:cxnLst>
    <dgm:cxn modelId="{81BDC3B7-D4B8-4989-A91F-D84CE61FEB88}" type="presOf" srcId="{A1940CD3-BDBA-4F3A-848E-95BE54F68E53}" destId="{DB6A96F5-7627-4DFD-B4E6-45AF9A67F8AA}" srcOrd="1" destOrd="0" presId="urn:microsoft.com/office/officeart/2005/8/layout/orgChart1"/>
    <dgm:cxn modelId="{A50EB669-A09A-48CC-907B-43F717EF526F}" type="presOf" srcId="{E13398F4-6FCB-4778-9D7F-682C0CB0C176}" destId="{4C16ABDB-B94A-4E9A-ADB9-B61FA3883E31}" srcOrd="0" destOrd="0" presId="urn:microsoft.com/office/officeart/2005/8/layout/orgChart1"/>
    <dgm:cxn modelId="{5050D1C9-4B2F-4FAF-A778-06D63628C481}" type="presOf" srcId="{4B4FDDE9-C5B3-48B0-B025-34A2BDC93EF7}" destId="{95443E28-4164-4353-9930-14FBAC436E99}" srcOrd="0" destOrd="0" presId="urn:microsoft.com/office/officeart/2005/8/layout/orgChart1"/>
    <dgm:cxn modelId="{B72D02C5-A4A4-4DED-96D1-1E78BD64B0D7}" type="presOf" srcId="{CD34B8F3-2726-4E76-893A-45F0D1589A6F}" destId="{F32819E8-D31E-4FF0-B606-7FE3D87199FB}" srcOrd="0" destOrd="0" presId="urn:microsoft.com/office/officeart/2005/8/layout/orgChart1"/>
    <dgm:cxn modelId="{FBCC8F08-4C15-4D52-9213-5D742FD08CFF}" type="presOf" srcId="{A1AB3546-C163-4192-B12E-0B6533CF0EA5}" destId="{AE372B2F-6E94-4683-999C-1E79C9F45C00}" srcOrd="0" destOrd="0" presId="urn:microsoft.com/office/officeart/2005/8/layout/orgChart1"/>
    <dgm:cxn modelId="{6403C0EA-A3F5-4531-B317-A94F9CD77A82}" type="presOf" srcId="{16D7BC08-CA2C-4787-9F19-6C932BC53B57}" destId="{5DD1E252-FE7D-41F0-8EEE-D2BCF8249E0F}" srcOrd="0" destOrd="0" presId="urn:microsoft.com/office/officeart/2005/8/layout/orgChart1"/>
    <dgm:cxn modelId="{72EEB5FF-F559-40D9-8155-46D0706FA686}" srcId="{4B4FDDE9-C5B3-48B0-B025-34A2BDC93EF7}" destId="{A1940CD3-BDBA-4F3A-848E-95BE54F68E53}" srcOrd="3" destOrd="0" parTransId="{E8BC8FD7-4FD9-4D64-AEB1-513E57284176}" sibTransId="{0A1D586D-074F-4377-A4E6-6F9CE98AAB2F}"/>
    <dgm:cxn modelId="{ACD9A15C-5AB4-46CB-A0B0-BC5C0E99C108}" srcId="{6C322C41-320A-4550-A636-A37ED1F4397E}" destId="{4B4FDDE9-C5B3-48B0-B025-34A2BDC93EF7}" srcOrd="0" destOrd="0" parTransId="{9F515507-FB26-4AEB-9745-62FE97585F39}" sibTransId="{EE900D49-7AFA-43CC-A1C7-953404671E9B}"/>
    <dgm:cxn modelId="{02E8CB07-FB95-42F5-8580-A0E403A6EAE0}" type="presOf" srcId="{E13398F4-6FCB-4778-9D7F-682C0CB0C176}" destId="{CD8D2323-6C44-4B42-8ED9-4BE61F6FD070}" srcOrd="1" destOrd="0" presId="urn:microsoft.com/office/officeart/2005/8/layout/orgChart1"/>
    <dgm:cxn modelId="{65165FBE-E866-4F25-9626-78606DCDDFDB}" srcId="{4B4FDDE9-C5B3-48B0-B025-34A2BDC93EF7}" destId="{5FE9DCB9-ABD0-48EA-B442-B864F3724787}" srcOrd="0" destOrd="0" parTransId="{A1AB3546-C163-4192-B12E-0B6533CF0EA5}" sibTransId="{4C8389DB-EC63-49B5-8902-35C387F929A0}"/>
    <dgm:cxn modelId="{EA34CF89-1D48-42D8-BDD2-70D59213A92E}" type="presOf" srcId="{6C322C41-320A-4550-A636-A37ED1F4397E}" destId="{D512326B-DD09-4151-BDF0-F8CC9F3CB873}" srcOrd="0" destOrd="0" presId="urn:microsoft.com/office/officeart/2005/8/layout/orgChart1"/>
    <dgm:cxn modelId="{1EF6B8EC-7920-432C-856D-88BB837F3983}" type="presOf" srcId="{4B4FDDE9-C5B3-48B0-B025-34A2BDC93EF7}" destId="{50AB8942-88EB-480F-8C1C-303229DAE168}" srcOrd="1" destOrd="0" presId="urn:microsoft.com/office/officeart/2005/8/layout/orgChart1"/>
    <dgm:cxn modelId="{249B6FF7-CA1D-43CB-99FA-BE86CBD94952}" type="presOf" srcId="{E8BC8FD7-4FD9-4D64-AEB1-513E57284176}" destId="{508B1DED-0FFA-4C7F-819E-A81224F9A9D5}" srcOrd="0" destOrd="0" presId="urn:microsoft.com/office/officeart/2005/8/layout/orgChart1"/>
    <dgm:cxn modelId="{B66F5DD8-F91C-4858-B0D4-13B313407717}" srcId="{4B4FDDE9-C5B3-48B0-B025-34A2BDC93EF7}" destId="{16D7BC08-CA2C-4787-9F19-6C932BC53B57}" srcOrd="1" destOrd="0" parTransId="{7F6F1DFB-4406-4497-93AB-51806BF32220}" sibTransId="{0F1B7A09-11FA-40C8-9147-3F764BEEFDC6}"/>
    <dgm:cxn modelId="{630B48C6-CDDE-4A04-8BE9-D0F5C3EFFD91}" type="presOf" srcId="{A1940CD3-BDBA-4F3A-848E-95BE54F68E53}" destId="{0A94CD50-F34F-44D9-BBAA-D69DC1E9DD01}" srcOrd="0" destOrd="0" presId="urn:microsoft.com/office/officeart/2005/8/layout/orgChart1"/>
    <dgm:cxn modelId="{5355B4ED-B098-4D25-BF26-8F265E379132}" type="presOf" srcId="{16D7BC08-CA2C-4787-9F19-6C932BC53B57}" destId="{FB49F1F8-0819-457C-9DA9-C88CAEEA151F}" srcOrd="1" destOrd="0" presId="urn:microsoft.com/office/officeart/2005/8/layout/orgChart1"/>
    <dgm:cxn modelId="{E5CBAA9A-A78F-4EDC-ABE4-3540CBEAC1A3}" type="presOf" srcId="{5FE9DCB9-ABD0-48EA-B442-B864F3724787}" destId="{E5E39C71-2E5C-49C9-AEC0-96748B7FE592}" srcOrd="1" destOrd="0" presId="urn:microsoft.com/office/officeart/2005/8/layout/orgChart1"/>
    <dgm:cxn modelId="{456C0236-47F3-4DDB-8617-FD05DB553523}" srcId="{4B4FDDE9-C5B3-48B0-B025-34A2BDC93EF7}" destId="{E13398F4-6FCB-4778-9D7F-682C0CB0C176}" srcOrd="2" destOrd="0" parTransId="{CD34B8F3-2726-4E76-893A-45F0D1589A6F}" sibTransId="{BE70A06B-B34F-489A-87F2-06D20EE81712}"/>
    <dgm:cxn modelId="{FE5ED5F5-81F5-49B8-9619-3F5FA4CFDB50}" type="presOf" srcId="{7F6F1DFB-4406-4497-93AB-51806BF32220}" destId="{9517E316-2F77-4718-B814-5066203A1848}" srcOrd="0" destOrd="0" presId="urn:microsoft.com/office/officeart/2005/8/layout/orgChart1"/>
    <dgm:cxn modelId="{9B28B42A-662A-4D70-97AA-2077E9502ED0}" type="presOf" srcId="{5FE9DCB9-ABD0-48EA-B442-B864F3724787}" destId="{93CA0AF6-F511-45F2-B890-4C1D2AF87653}" srcOrd="0" destOrd="0" presId="urn:microsoft.com/office/officeart/2005/8/layout/orgChart1"/>
    <dgm:cxn modelId="{6323E4E1-CA5E-46AC-A88E-8A92B548ACEB}" type="presParOf" srcId="{D512326B-DD09-4151-BDF0-F8CC9F3CB873}" destId="{F4D5D136-5DCD-440D-928A-852BD517FA37}" srcOrd="0" destOrd="0" presId="urn:microsoft.com/office/officeart/2005/8/layout/orgChart1"/>
    <dgm:cxn modelId="{25FCBD68-74D3-4988-9A52-830DDF55A58E}" type="presParOf" srcId="{F4D5D136-5DCD-440D-928A-852BD517FA37}" destId="{13B728B9-B129-45FF-AE74-CBD2A3E30D59}" srcOrd="0" destOrd="0" presId="urn:microsoft.com/office/officeart/2005/8/layout/orgChart1"/>
    <dgm:cxn modelId="{6AA84F94-AD3B-449E-8D60-514F99477F5E}" type="presParOf" srcId="{13B728B9-B129-45FF-AE74-CBD2A3E30D59}" destId="{95443E28-4164-4353-9930-14FBAC436E99}" srcOrd="0" destOrd="0" presId="urn:microsoft.com/office/officeart/2005/8/layout/orgChart1"/>
    <dgm:cxn modelId="{C3FD2865-EB87-4A2A-AD2E-D66195FB767E}" type="presParOf" srcId="{13B728B9-B129-45FF-AE74-CBD2A3E30D59}" destId="{50AB8942-88EB-480F-8C1C-303229DAE168}" srcOrd="1" destOrd="0" presId="urn:microsoft.com/office/officeart/2005/8/layout/orgChart1"/>
    <dgm:cxn modelId="{7D079C76-4696-4AF7-875E-A2B1C2587F84}" type="presParOf" srcId="{F4D5D136-5DCD-440D-928A-852BD517FA37}" destId="{2B370E28-277C-44C5-A30F-7280A8FC84F4}" srcOrd="1" destOrd="0" presId="urn:microsoft.com/office/officeart/2005/8/layout/orgChart1"/>
    <dgm:cxn modelId="{95BD7BAA-2984-4EFB-B623-3B03A4B01BAE}" type="presParOf" srcId="{2B370E28-277C-44C5-A30F-7280A8FC84F4}" destId="{9517E316-2F77-4718-B814-5066203A1848}" srcOrd="0" destOrd="0" presId="urn:microsoft.com/office/officeart/2005/8/layout/orgChart1"/>
    <dgm:cxn modelId="{5DCF664D-2C0D-4D2E-A8F9-F8DCCA97C424}" type="presParOf" srcId="{2B370E28-277C-44C5-A30F-7280A8FC84F4}" destId="{6C8990D2-8BC7-444B-A794-36F852442736}" srcOrd="1" destOrd="0" presId="urn:microsoft.com/office/officeart/2005/8/layout/orgChart1"/>
    <dgm:cxn modelId="{C7826388-3B0B-4B5E-94AB-EB01C6874566}" type="presParOf" srcId="{6C8990D2-8BC7-444B-A794-36F852442736}" destId="{ED6243C1-101C-4C48-8276-6E0C19511C47}" srcOrd="0" destOrd="0" presId="urn:microsoft.com/office/officeart/2005/8/layout/orgChart1"/>
    <dgm:cxn modelId="{3F6B0591-98AA-4040-99F9-AB96EAEF9742}" type="presParOf" srcId="{ED6243C1-101C-4C48-8276-6E0C19511C47}" destId="{5DD1E252-FE7D-41F0-8EEE-D2BCF8249E0F}" srcOrd="0" destOrd="0" presId="urn:microsoft.com/office/officeart/2005/8/layout/orgChart1"/>
    <dgm:cxn modelId="{53539794-6E7D-4A19-B83D-FE82B9E1C5A3}" type="presParOf" srcId="{ED6243C1-101C-4C48-8276-6E0C19511C47}" destId="{FB49F1F8-0819-457C-9DA9-C88CAEEA151F}" srcOrd="1" destOrd="0" presId="urn:microsoft.com/office/officeart/2005/8/layout/orgChart1"/>
    <dgm:cxn modelId="{B3CB3E5C-224F-4A66-B9E3-AFA24285EAAE}" type="presParOf" srcId="{6C8990D2-8BC7-444B-A794-36F852442736}" destId="{6A936F86-7E3C-49E1-98F1-039745541460}" srcOrd="1" destOrd="0" presId="urn:microsoft.com/office/officeart/2005/8/layout/orgChart1"/>
    <dgm:cxn modelId="{72F2AFCC-97C8-45AB-B699-0006D441CFBB}" type="presParOf" srcId="{6C8990D2-8BC7-444B-A794-36F852442736}" destId="{84B4938F-1830-4FF6-BDBD-FF2E91E32207}" srcOrd="2" destOrd="0" presId="urn:microsoft.com/office/officeart/2005/8/layout/orgChart1"/>
    <dgm:cxn modelId="{8CC3D123-581B-4623-9332-33CB83604049}" type="presParOf" srcId="{2B370E28-277C-44C5-A30F-7280A8FC84F4}" destId="{F32819E8-D31E-4FF0-B606-7FE3D87199FB}" srcOrd="2" destOrd="0" presId="urn:microsoft.com/office/officeart/2005/8/layout/orgChart1"/>
    <dgm:cxn modelId="{0BCECE6D-6159-4FAC-A2FE-FF95D887E4A5}" type="presParOf" srcId="{2B370E28-277C-44C5-A30F-7280A8FC84F4}" destId="{19625C4C-0B5C-4667-8DA5-FA4732114BA8}" srcOrd="3" destOrd="0" presId="urn:microsoft.com/office/officeart/2005/8/layout/orgChart1"/>
    <dgm:cxn modelId="{0E0ED1BB-7639-45D1-850A-4B6B983E980B}" type="presParOf" srcId="{19625C4C-0B5C-4667-8DA5-FA4732114BA8}" destId="{DEB0397C-3D89-482C-B9EB-17377CC1948D}" srcOrd="0" destOrd="0" presId="urn:microsoft.com/office/officeart/2005/8/layout/orgChart1"/>
    <dgm:cxn modelId="{83037EDC-CE6E-42CA-83C8-02BC774B4C73}" type="presParOf" srcId="{DEB0397C-3D89-482C-B9EB-17377CC1948D}" destId="{4C16ABDB-B94A-4E9A-ADB9-B61FA3883E31}" srcOrd="0" destOrd="0" presId="urn:microsoft.com/office/officeart/2005/8/layout/orgChart1"/>
    <dgm:cxn modelId="{73A24752-4AE4-4D3D-9A46-21217AA728BA}" type="presParOf" srcId="{DEB0397C-3D89-482C-B9EB-17377CC1948D}" destId="{CD8D2323-6C44-4B42-8ED9-4BE61F6FD070}" srcOrd="1" destOrd="0" presId="urn:microsoft.com/office/officeart/2005/8/layout/orgChart1"/>
    <dgm:cxn modelId="{8FCB8D43-2A3F-4581-A1E5-8FC5FC199314}" type="presParOf" srcId="{19625C4C-0B5C-4667-8DA5-FA4732114BA8}" destId="{2EDA00E9-C4F6-4DFD-9F2E-5F3180A5B07C}" srcOrd="1" destOrd="0" presId="urn:microsoft.com/office/officeart/2005/8/layout/orgChart1"/>
    <dgm:cxn modelId="{0A0B769D-9961-4961-8B59-89A03E2B951F}" type="presParOf" srcId="{19625C4C-0B5C-4667-8DA5-FA4732114BA8}" destId="{BC08F6A9-3816-4CC4-A492-8854CC963AEC}" srcOrd="2" destOrd="0" presId="urn:microsoft.com/office/officeart/2005/8/layout/orgChart1"/>
    <dgm:cxn modelId="{D0FB554E-466B-4F2A-8923-4555D4ABDDE8}" type="presParOf" srcId="{2B370E28-277C-44C5-A30F-7280A8FC84F4}" destId="{508B1DED-0FFA-4C7F-819E-A81224F9A9D5}" srcOrd="4" destOrd="0" presId="urn:microsoft.com/office/officeart/2005/8/layout/orgChart1"/>
    <dgm:cxn modelId="{E2CCEA50-4989-4C45-B76C-6861B848597E}" type="presParOf" srcId="{2B370E28-277C-44C5-A30F-7280A8FC84F4}" destId="{8B497B20-6D01-413D-8828-0C4F39A4E458}" srcOrd="5" destOrd="0" presId="urn:microsoft.com/office/officeart/2005/8/layout/orgChart1"/>
    <dgm:cxn modelId="{2849120D-4367-4550-98C8-E8628AA0D541}" type="presParOf" srcId="{8B497B20-6D01-413D-8828-0C4F39A4E458}" destId="{3B05A1F9-9FB7-4844-85AB-94B686657851}" srcOrd="0" destOrd="0" presId="urn:microsoft.com/office/officeart/2005/8/layout/orgChart1"/>
    <dgm:cxn modelId="{F8C2AE48-F11B-4652-B5A9-51C62A9608F2}" type="presParOf" srcId="{3B05A1F9-9FB7-4844-85AB-94B686657851}" destId="{0A94CD50-F34F-44D9-BBAA-D69DC1E9DD01}" srcOrd="0" destOrd="0" presId="urn:microsoft.com/office/officeart/2005/8/layout/orgChart1"/>
    <dgm:cxn modelId="{0625993E-6FFD-4986-B8FE-DF3117DACB4E}" type="presParOf" srcId="{3B05A1F9-9FB7-4844-85AB-94B686657851}" destId="{DB6A96F5-7627-4DFD-B4E6-45AF9A67F8AA}" srcOrd="1" destOrd="0" presId="urn:microsoft.com/office/officeart/2005/8/layout/orgChart1"/>
    <dgm:cxn modelId="{95E13898-DD8E-4BBA-A60C-429C64DBF4F5}" type="presParOf" srcId="{8B497B20-6D01-413D-8828-0C4F39A4E458}" destId="{4824959A-F843-407C-B8F0-72B2932F3F9A}" srcOrd="1" destOrd="0" presId="urn:microsoft.com/office/officeart/2005/8/layout/orgChart1"/>
    <dgm:cxn modelId="{6E20B7FB-2067-4B70-9928-8AED61DD7AF8}" type="presParOf" srcId="{8B497B20-6D01-413D-8828-0C4F39A4E458}" destId="{CA5442D8-9D9E-4E00-BC60-7FEC86937F97}" srcOrd="2" destOrd="0" presId="urn:microsoft.com/office/officeart/2005/8/layout/orgChart1"/>
    <dgm:cxn modelId="{973EFDE4-8CC0-4F9B-9A50-8A45D44EDC09}" type="presParOf" srcId="{F4D5D136-5DCD-440D-928A-852BD517FA37}" destId="{4F3C2A13-6B0B-42FF-B0C9-91E9EFBB15F7}" srcOrd="2" destOrd="0" presId="urn:microsoft.com/office/officeart/2005/8/layout/orgChart1"/>
    <dgm:cxn modelId="{997A772B-2B5F-45A3-A7C1-70B08A8D255A}" type="presParOf" srcId="{4F3C2A13-6B0B-42FF-B0C9-91E9EFBB15F7}" destId="{AE372B2F-6E94-4683-999C-1E79C9F45C00}" srcOrd="0" destOrd="0" presId="urn:microsoft.com/office/officeart/2005/8/layout/orgChart1"/>
    <dgm:cxn modelId="{4C816529-DFE4-4FB5-85BD-29AD20B5E8A7}" type="presParOf" srcId="{4F3C2A13-6B0B-42FF-B0C9-91E9EFBB15F7}" destId="{1E75B1AA-7A1A-46D1-86F8-6645AF2EFC7C}" srcOrd="1" destOrd="0" presId="urn:microsoft.com/office/officeart/2005/8/layout/orgChart1"/>
    <dgm:cxn modelId="{25FF4C7F-8480-4D1F-9A6C-118B7DE52991}" type="presParOf" srcId="{1E75B1AA-7A1A-46D1-86F8-6645AF2EFC7C}" destId="{E37653D0-6ADC-4AB2-B6F9-372167529853}" srcOrd="0" destOrd="0" presId="urn:microsoft.com/office/officeart/2005/8/layout/orgChart1"/>
    <dgm:cxn modelId="{0E01EE4A-82E8-4A81-B92B-3DC5B4F25CCF}" type="presParOf" srcId="{E37653D0-6ADC-4AB2-B6F9-372167529853}" destId="{93CA0AF6-F511-45F2-B890-4C1D2AF87653}" srcOrd="0" destOrd="0" presId="urn:microsoft.com/office/officeart/2005/8/layout/orgChart1"/>
    <dgm:cxn modelId="{B8B7C215-1CDC-475C-B313-5EBA1794EB2F}" type="presParOf" srcId="{E37653D0-6ADC-4AB2-B6F9-372167529853}" destId="{E5E39C71-2E5C-49C9-AEC0-96748B7FE592}" srcOrd="1" destOrd="0" presId="urn:microsoft.com/office/officeart/2005/8/layout/orgChart1"/>
    <dgm:cxn modelId="{235794AE-4E9F-401F-84FC-24F8DEB0295E}" type="presParOf" srcId="{1E75B1AA-7A1A-46D1-86F8-6645AF2EFC7C}" destId="{2C226B9B-049A-4D29-9A98-0F6736A25C71}" srcOrd="1" destOrd="0" presId="urn:microsoft.com/office/officeart/2005/8/layout/orgChart1"/>
    <dgm:cxn modelId="{A5AA9E8B-B38B-4937-B30D-581C5B5A3A00}" type="presParOf" srcId="{1E75B1AA-7A1A-46D1-86F8-6645AF2EFC7C}" destId="{066AC728-3BA7-4010-917A-DB7E88AEA1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95D616-9449-48D2-88A8-2CFFE244CC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50FB79-9413-4BEC-999A-6CF2CF97449F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b="1" dirty="0" smtClean="0">
              <a:solidFill>
                <a:srgbClr val="FFFF00"/>
              </a:solidFill>
            </a:rPr>
            <a:t>I </a:t>
          </a:r>
          <a:r>
            <a:rPr lang="ru-RU" sz="2800" b="1" dirty="0" smtClean="0">
              <a:solidFill>
                <a:srgbClr val="FFFF00"/>
              </a:solidFill>
            </a:rPr>
            <a:t>уровень</a:t>
          </a:r>
        </a:p>
        <a:p>
          <a:r>
            <a:rPr lang="ru-RU" sz="3200" b="1" dirty="0" smtClean="0">
              <a:solidFill>
                <a:schemeClr val="tx1"/>
              </a:solidFill>
            </a:rPr>
            <a:t>ГФ РК</a:t>
          </a:r>
          <a:endParaRPr lang="ru-RU" sz="3200" b="1" dirty="0">
            <a:solidFill>
              <a:schemeClr val="tx1"/>
            </a:solidFill>
          </a:endParaRPr>
        </a:p>
      </dgm:t>
    </dgm:pt>
    <dgm:pt modelId="{5573A8CD-1F14-4A73-AA5A-43E04B055E57}" type="parTrans" cxnId="{07F7C2E7-5CC6-41A4-9C62-D8B7D4E89494}">
      <dgm:prSet/>
      <dgm:spPr/>
      <dgm:t>
        <a:bodyPr/>
        <a:lstStyle/>
        <a:p>
          <a:endParaRPr lang="ru-RU"/>
        </a:p>
      </dgm:t>
    </dgm:pt>
    <dgm:pt modelId="{7FC00903-CBAC-466B-8B4C-2CA54ED318F8}" type="sibTrans" cxnId="{07F7C2E7-5CC6-41A4-9C62-D8B7D4E89494}">
      <dgm:prSet/>
      <dgm:spPr/>
      <dgm:t>
        <a:bodyPr/>
        <a:lstStyle/>
        <a:p>
          <a:endParaRPr lang="ru-RU"/>
        </a:p>
      </dgm:t>
    </dgm:pt>
    <dgm:pt modelId="{AAA72C42-FD01-47A1-99D4-AFDC15DA93A6}" type="asst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600" b="1" dirty="0" smtClean="0">
              <a:solidFill>
                <a:srgbClr val="FFFF00"/>
              </a:solidFill>
            </a:rPr>
            <a:t>II </a:t>
          </a:r>
          <a:r>
            <a:rPr lang="ru-RU" sz="2600" b="1" dirty="0" smtClean="0">
              <a:solidFill>
                <a:srgbClr val="FFFF00"/>
              </a:solidFill>
            </a:rPr>
            <a:t>уровень</a:t>
          </a:r>
        </a:p>
        <a:p>
          <a:r>
            <a:rPr lang="ru-RU" sz="2800" b="1" dirty="0" smtClean="0">
              <a:solidFill>
                <a:schemeClr val="tx1"/>
              </a:solidFill>
            </a:rPr>
            <a:t>Европейская фармакопея</a:t>
          </a:r>
          <a:endParaRPr lang="ru-RU" sz="2800" b="1" dirty="0">
            <a:solidFill>
              <a:schemeClr val="tx1"/>
            </a:solidFill>
          </a:endParaRPr>
        </a:p>
      </dgm:t>
    </dgm:pt>
    <dgm:pt modelId="{9773C3E6-6E6C-44EB-BD37-6AE6A7964987}" type="parTrans" cxnId="{3FA5B456-29EA-48CA-9417-B68C146E2234}">
      <dgm:prSet/>
      <dgm:spPr/>
      <dgm:t>
        <a:bodyPr/>
        <a:lstStyle/>
        <a:p>
          <a:endParaRPr lang="ru-RU"/>
        </a:p>
      </dgm:t>
    </dgm:pt>
    <dgm:pt modelId="{88312B74-56A5-4766-8718-6B9236E22298}" type="sibTrans" cxnId="{3FA5B456-29EA-48CA-9417-B68C146E2234}">
      <dgm:prSet/>
      <dgm:spPr/>
      <dgm:t>
        <a:bodyPr/>
        <a:lstStyle/>
        <a:p>
          <a:endParaRPr lang="ru-RU"/>
        </a:p>
      </dgm:t>
    </dgm:pt>
    <dgm:pt modelId="{2C12421C-E0E0-4F73-8771-F2BEE81A5D26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III </a:t>
          </a:r>
          <a:r>
            <a:rPr lang="ru-RU" b="1" dirty="0" smtClean="0">
              <a:solidFill>
                <a:srgbClr val="FFFF00"/>
              </a:solidFill>
            </a:rPr>
            <a:t>уровень</a:t>
          </a:r>
        </a:p>
        <a:p>
          <a:r>
            <a:rPr lang="ru-RU" b="1" dirty="0" smtClean="0">
              <a:solidFill>
                <a:schemeClr val="tx1"/>
              </a:solidFill>
            </a:rPr>
            <a:t>Британская фармакопея</a:t>
          </a:r>
          <a:endParaRPr lang="ru-RU" b="1" dirty="0">
            <a:solidFill>
              <a:schemeClr val="tx1"/>
            </a:solidFill>
          </a:endParaRPr>
        </a:p>
      </dgm:t>
    </dgm:pt>
    <dgm:pt modelId="{CF3DCD9E-3194-4291-A2A4-BC95121F23A2}" type="parTrans" cxnId="{23F4A005-8C5B-47E2-AED0-66BE96FEDB9B}">
      <dgm:prSet/>
      <dgm:spPr/>
      <dgm:t>
        <a:bodyPr/>
        <a:lstStyle/>
        <a:p>
          <a:endParaRPr lang="ru-RU"/>
        </a:p>
      </dgm:t>
    </dgm:pt>
    <dgm:pt modelId="{80C9E82F-F7D8-4DB3-94FA-7E104919857B}" type="sibTrans" cxnId="{23F4A005-8C5B-47E2-AED0-66BE96FEDB9B}">
      <dgm:prSet/>
      <dgm:spPr/>
      <dgm:t>
        <a:bodyPr/>
        <a:lstStyle/>
        <a:p>
          <a:endParaRPr lang="ru-RU"/>
        </a:p>
      </dgm:t>
    </dgm:pt>
    <dgm:pt modelId="{C69D5EBF-025D-404F-B24B-74F51577D211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III</a:t>
          </a:r>
          <a:r>
            <a:rPr lang="ru-RU" b="1" dirty="0" smtClean="0">
              <a:solidFill>
                <a:srgbClr val="FFFF00"/>
              </a:solidFill>
            </a:rPr>
            <a:t> уровень</a:t>
          </a:r>
        </a:p>
        <a:p>
          <a:r>
            <a:rPr lang="ru-RU" b="1" dirty="0" smtClean="0">
              <a:solidFill>
                <a:schemeClr val="tx1"/>
              </a:solidFill>
            </a:rPr>
            <a:t>Фармакопея США</a:t>
          </a:r>
          <a:endParaRPr lang="ru-RU" b="1" dirty="0">
            <a:solidFill>
              <a:schemeClr val="tx1"/>
            </a:solidFill>
          </a:endParaRPr>
        </a:p>
      </dgm:t>
    </dgm:pt>
    <dgm:pt modelId="{C28781E7-8F83-4C5E-804B-21040152E117}" type="parTrans" cxnId="{19B4D1D5-602A-4FB1-80B9-3F69B41743DF}">
      <dgm:prSet/>
      <dgm:spPr/>
      <dgm:t>
        <a:bodyPr/>
        <a:lstStyle/>
        <a:p>
          <a:endParaRPr lang="ru-RU"/>
        </a:p>
      </dgm:t>
    </dgm:pt>
    <dgm:pt modelId="{80FBF0D1-FB3A-40A3-B453-70275E1FBAE0}" type="sibTrans" cxnId="{19B4D1D5-602A-4FB1-80B9-3F69B41743DF}">
      <dgm:prSet/>
      <dgm:spPr/>
      <dgm:t>
        <a:bodyPr/>
        <a:lstStyle/>
        <a:p>
          <a:endParaRPr lang="ru-RU"/>
        </a:p>
      </dgm:t>
    </dgm:pt>
    <dgm:pt modelId="{C1244D2F-14C7-41D0-A581-3C53B8218CD2}" type="pres">
      <dgm:prSet presAssocID="{7D95D616-9449-48D2-88A8-2CFFE244CC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5988D93-80A4-497B-B690-117AEBFAFDCB}" type="pres">
      <dgm:prSet presAssocID="{4250FB79-9413-4BEC-999A-6CF2CF97449F}" presName="hierRoot1" presStyleCnt="0">
        <dgm:presLayoutVars>
          <dgm:hierBranch val="init"/>
        </dgm:presLayoutVars>
      </dgm:prSet>
      <dgm:spPr/>
    </dgm:pt>
    <dgm:pt modelId="{57C1E5C1-D49A-4B5C-8BC0-3E5FBECEB473}" type="pres">
      <dgm:prSet presAssocID="{4250FB79-9413-4BEC-999A-6CF2CF97449F}" presName="rootComposite1" presStyleCnt="0"/>
      <dgm:spPr/>
    </dgm:pt>
    <dgm:pt modelId="{20C5FD02-FF4E-40D1-86AE-E216E3C7F949}" type="pres">
      <dgm:prSet presAssocID="{4250FB79-9413-4BEC-999A-6CF2CF97449F}" presName="rootText1" presStyleLbl="node0" presStyleIdx="0" presStyleCnt="1" custScaleX="105684" custLinFactNeighborX="2918" custLinFactNeighborY="-2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225874-F041-4650-908F-5279BD6E4E21}" type="pres">
      <dgm:prSet presAssocID="{4250FB79-9413-4BEC-999A-6CF2CF97449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4EA561C-3B94-4B68-8FE5-C552916A3098}" type="pres">
      <dgm:prSet presAssocID="{4250FB79-9413-4BEC-999A-6CF2CF97449F}" presName="hierChild2" presStyleCnt="0"/>
      <dgm:spPr/>
    </dgm:pt>
    <dgm:pt modelId="{74C1EC83-9FF3-44C5-82FA-84A223430CDE}" type="pres">
      <dgm:prSet presAssocID="{CF3DCD9E-3194-4291-A2A4-BC95121F23A2}" presName="Name37" presStyleLbl="parChTrans1D2" presStyleIdx="0" presStyleCnt="3"/>
      <dgm:spPr/>
      <dgm:t>
        <a:bodyPr/>
        <a:lstStyle/>
        <a:p>
          <a:endParaRPr lang="ru-RU"/>
        </a:p>
      </dgm:t>
    </dgm:pt>
    <dgm:pt modelId="{157A212E-636A-42E5-9A31-C93419AF0226}" type="pres">
      <dgm:prSet presAssocID="{2C12421C-E0E0-4F73-8771-F2BEE81A5D26}" presName="hierRoot2" presStyleCnt="0">
        <dgm:presLayoutVars>
          <dgm:hierBranch val="init"/>
        </dgm:presLayoutVars>
      </dgm:prSet>
      <dgm:spPr/>
    </dgm:pt>
    <dgm:pt modelId="{8EFB8935-3D9D-463C-A167-2F38E2DE3256}" type="pres">
      <dgm:prSet presAssocID="{2C12421C-E0E0-4F73-8771-F2BEE81A5D26}" presName="rootComposite" presStyleCnt="0"/>
      <dgm:spPr/>
    </dgm:pt>
    <dgm:pt modelId="{2DDAED5B-2179-4221-9892-6765F43AE10D}" type="pres">
      <dgm:prSet presAssocID="{2C12421C-E0E0-4F73-8771-F2BEE81A5D26}" presName="rootText" presStyleLbl="node2" presStyleIdx="0" presStyleCnt="2" custScaleX="1507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D1DF85-04F6-44B2-8C73-388272AD98EE}" type="pres">
      <dgm:prSet presAssocID="{2C12421C-E0E0-4F73-8771-F2BEE81A5D26}" presName="rootConnector" presStyleLbl="node2" presStyleIdx="0" presStyleCnt="2"/>
      <dgm:spPr/>
      <dgm:t>
        <a:bodyPr/>
        <a:lstStyle/>
        <a:p>
          <a:endParaRPr lang="ru-RU"/>
        </a:p>
      </dgm:t>
    </dgm:pt>
    <dgm:pt modelId="{8D4CDA40-58FC-42AE-9E6D-C1DBA2933064}" type="pres">
      <dgm:prSet presAssocID="{2C12421C-E0E0-4F73-8771-F2BEE81A5D26}" presName="hierChild4" presStyleCnt="0"/>
      <dgm:spPr/>
    </dgm:pt>
    <dgm:pt modelId="{63D425F3-A7A8-4C6D-B156-40B1554EBC2E}" type="pres">
      <dgm:prSet presAssocID="{2C12421C-E0E0-4F73-8771-F2BEE81A5D26}" presName="hierChild5" presStyleCnt="0"/>
      <dgm:spPr/>
    </dgm:pt>
    <dgm:pt modelId="{D7AE62C2-51EC-4E9E-8C0D-FDDFC5FCFFB0}" type="pres">
      <dgm:prSet presAssocID="{C28781E7-8F83-4C5E-804B-21040152E117}" presName="Name37" presStyleLbl="parChTrans1D2" presStyleIdx="1" presStyleCnt="3"/>
      <dgm:spPr/>
      <dgm:t>
        <a:bodyPr/>
        <a:lstStyle/>
        <a:p>
          <a:endParaRPr lang="ru-RU"/>
        </a:p>
      </dgm:t>
    </dgm:pt>
    <dgm:pt modelId="{78985F92-FE92-4CAC-AE82-2BEB12A0F5C1}" type="pres">
      <dgm:prSet presAssocID="{C69D5EBF-025D-404F-B24B-74F51577D211}" presName="hierRoot2" presStyleCnt="0">
        <dgm:presLayoutVars>
          <dgm:hierBranch val="init"/>
        </dgm:presLayoutVars>
      </dgm:prSet>
      <dgm:spPr/>
    </dgm:pt>
    <dgm:pt modelId="{7E04DCD6-6845-4B71-9E1B-A0C4AA52DF79}" type="pres">
      <dgm:prSet presAssocID="{C69D5EBF-025D-404F-B24B-74F51577D211}" presName="rootComposite" presStyleCnt="0"/>
      <dgm:spPr/>
    </dgm:pt>
    <dgm:pt modelId="{3169E077-3CEA-42C1-8EB2-66D1B4470CF8}" type="pres">
      <dgm:prSet presAssocID="{C69D5EBF-025D-404F-B24B-74F51577D211}" presName="rootText" presStyleLbl="node2" presStyleIdx="1" presStyleCnt="2" custScaleX="1423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9D22FC-894A-47BB-A1CA-EEDB8E0D468F}" type="pres">
      <dgm:prSet presAssocID="{C69D5EBF-025D-404F-B24B-74F51577D211}" presName="rootConnector" presStyleLbl="node2" presStyleIdx="1" presStyleCnt="2"/>
      <dgm:spPr/>
      <dgm:t>
        <a:bodyPr/>
        <a:lstStyle/>
        <a:p>
          <a:endParaRPr lang="ru-RU"/>
        </a:p>
      </dgm:t>
    </dgm:pt>
    <dgm:pt modelId="{247DCEBA-AB51-4F01-87BA-20A472E2EE27}" type="pres">
      <dgm:prSet presAssocID="{C69D5EBF-025D-404F-B24B-74F51577D211}" presName="hierChild4" presStyleCnt="0"/>
      <dgm:spPr/>
    </dgm:pt>
    <dgm:pt modelId="{04ED3102-DA45-4FA9-9585-05C9FADD348E}" type="pres">
      <dgm:prSet presAssocID="{C69D5EBF-025D-404F-B24B-74F51577D211}" presName="hierChild5" presStyleCnt="0"/>
      <dgm:spPr/>
    </dgm:pt>
    <dgm:pt modelId="{CE241338-1E7C-4593-8C8D-33071BFC0B2B}" type="pres">
      <dgm:prSet presAssocID="{4250FB79-9413-4BEC-999A-6CF2CF97449F}" presName="hierChild3" presStyleCnt="0"/>
      <dgm:spPr/>
    </dgm:pt>
    <dgm:pt modelId="{0277004B-0B7A-43BC-A125-C6C63D950474}" type="pres">
      <dgm:prSet presAssocID="{9773C3E6-6E6C-44EB-BD37-6AE6A7964987}" presName="Name111" presStyleLbl="parChTrans1D2" presStyleIdx="2" presStyleCnt="3"/>
      <dgm:spPr/>
      <dgm:t>
        <a:bodyPr/>
        <a:lstStyle/>
        <a:p>
          <a:endParaRPr lang="ru-RU"/>
        </a:p>
      </dgm:t>
    </dgm:pt>
    <dgm:pt modelId="{12A7F2DB-032B-4F52-9B55-CAB149306DD1}" type="pres">
      <dgm:prSet presAssocID="{AAA72C42-FD01-47A1-99D4-AFDC15DA93A6}" presName="hierRoot3" presStyleCnt="0">
        <dgm:presLayoutVars>
          <dgm:hierBranch val="init"/>
        </dgm:presLayoutVars>
      </dgm:prSet>
      <dgm:spPr/>
    </dgm:pt>
    <dgm:pt modelId="{FAAA29BF-CCC4-4AB0-B77D-6FAB75A2AA3E}" type="pres">
      <dgm:prSet presAssocID="{AAA72C42-FD01-47A1-99D4-AFDC15DA93A6}" presName="rootComposite3" presStyleCnt="0"/>
      <dgm:spPr/>
    </dgm:pt>
    <dgm:pt modelId="{5B45D797-3C8D-46D4-9AA7-3456AB6836A3}" type="pres">
      <dgm:prSet presAssocID="{AAA72C42-FD01-47A1-99D4-AFDC15DA93A6}" presName="rootText3" presStyleLbl="asst1" presStyleIdx="0" presStyleCnt="1" custScaleX="1104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A5EC38-58AD-48C1-8D4D-9CD0E09B7A71}" type="pres">
      <dgm:prSet presAssocID="{AAA72C42-FD01-47A1-99D4-AFDC15DA93A6}" presName="rootConnector3" presStyleLbl="asst1" presStyleIdx="0" presStyleCnt="1"/>
      <dgm:spPr/>
      <dgm:t>
        <a:bodyPr/>
        <a:lstStyle/>
        <a:p>
          <a:endParaRPr lang="ru-RU"/>
        </a:p>
      </dgm:t>
    </dgm:pt>
    <dgm:pt modelId="{CDB1243A-B9CA-48CA-83D9-A7A50A66B18D}" type="pres">
      <dgm:prSet presAssocID="{AAA72C42-FD01-47A1-99D4-AFDC15DA93A6}" presName="hierChild6" presStyleCnt="0"/>
      <dgm:spPr/>
    </dgm:pt>
    <dgm:pt modelId="{3B080555-E2CE-485A-A9BD-B5E3B8DC0FC7}" type="pres">
      <dgm:prSet presAssocID="{AAA72C42-FD01-47A1-99D4-AFDC15DA93A6}" presName="hierChild7" presStyleCnt="0"/>
      <dgm:spPr/>
    </dgm:pt>
  </dgm:ptLst>
  <dgm:cxnLst>
    <dgm:cxn modelId="{07F7C2E7-5CC6-41A4-9C62-D8B7D4E89494}" srcId="{7D95D616-9449-48D2-88A8-2CFFE244CCC2}" destId="{4250FB79-9413-4BEC-999A-6CF2CF97449F}" srcOrd="0" destOrd="0" parTransId="{5573A8CD-1F14-4A73-AA5A-43E04B055E57}" sibTransId="{7FC00903-CBAC-466B-8B4C-2CA54ED318F8}"/>
    <dgm:cxn modelId="{BF3F6595-AEB1-42C9-B141-EA0CBB7D6F49}" type="presOf" srcId="{C28781E7-8F83-4C5E-804B-21040152E117}" destId="{D7AE62C2-51EC-4E9E-8C0D-FDDFC5FCFFB0}" srcOrd="0" destOrd="0" presId="urn:microsoft.com/office/officeart/2005/8/layout/orgChart1"/>
    <dgm:cxn modelId="{1B0A37D1-9346-47D0-9614-F780C03BFBE3}" type="presOf" srcId="{2C12421C-E0E0-4F73-8771-F2BEE81A5D26}" destId="{C0D1DF85-04F6-44B2-8C73-388272AD98EE}" srcOrd="1" destOrd="0" presId="urn:microsoft.com/office/officeart/2005/8/layout/orgChart1"/>
    <dgm:cxn modelId="{3FA5B456-29EA-48CA-9417-B68C146E2234}" srcId="{4250FB79-9413-4BEC-999A-6CF2CF97449F}" destId="{AAA72C42-FD01-47A1-99D4-AFDC15DA93A6}" srcOrd="0" destOrd="0" parTransId="{9773C3E6-6E6C-44EB-BD37-6AE6A7964987}" sibTransId="{88312B74-56A5-4766-8718-6B9236E22298}"/>
    <dgm:cxn modelId="{9764AF35-6D54-4924-8623-A26F9C2955C2}" type="presOf" srcId="{AAA72C42-FD01-47A1-99D4-AFDC15DA93A6}" destId="{51A5EC38-58AD-48C1-8D4D-9CD0E09B7A71}" srcOrd="1" destOrd="0" presId="urn:microsoft.com/office/officeart/2005/8/layout/orgChart1"/>
    <dgm:cxn modelId="{19B4D1D5-602A-4FB1-80B9-3F69B41743DF}" srcId="{4250FB79-9413-4BEC-999A-6CF2CF97449F}" destId="{C69D5EBF-025D-404F-B24B-74F51577D211}" srcOrd="2" destOrd="0" parTransId="{C28781E7-8F83-4C5E-804B-21040152E117}" sibTransId="{80FBF0D1-FB3A-40A3-B453-70275E1FBAE0}"/>
    <dgm:cxn modelId="{5441BA19-B5AE-43F4-9878-0B68D001B88F}" type="presOf" srcId="{7D95D616-9449-48D2-88A8-2CFFE244CCC2}" destId="{C1244D2F-14C7-41D0-A581-3C53B8218CD2}" srcOrd="0" destOrd="0" presId="urn:microsoft.com/office/officeart/2005/8/layout/orgChart1"/>
    <dgm:cxn modelId="{1CD6BF43-A09C-40E4-BC29-8DB3E985D078}" type="presOf" srcId="{C69D5EBF-025D-404F-B24B-74F51577D211}" destId="{3169E077-3CEA-42C1-8EB2-66D1B4470CF8}" srcOrd="0" destOrd="0" presId="urn:microsoft.com/office/officeart/2005/8/layout/orgChart1"/>
    <dgm:cxn modelId="{06876959-782D-4510-BA73-C91650BB44CC}" type="presOf" srcId="{C69D5EBF-025D-404F-B24B-74F51577D211}" destId="{659D22FC-894A-47BB-A1CA-EEDB8E0D468F}" srcOrd="1" destOrd="0" presId="urn:microsoft.com/office/officeart/2005/8/layout/orgChart1"/>
    <dgm:cxn modelId="{91087A6F-748C-4042-8074-1E72399FBBBA}" type="presOf" srcId="{9773C3E6-6E6C-44EB-BD37-6AE6A7964987}" destId="{0277004B-0B7A-43BC-A125-C6C63D950474}" srcOrd="0" destOrd="0" presId="urn:microsoft.com/office/officeart/2005/8/layout/orgChart1"/>
    <dgm:cxn modelId="{6744E60C-62F0-4001-A8C5-B2347E491F74}" type="presOf" srcId="{4250FB79-9413-4BEC-999A-6CF2CF97449F}" destId="{E7225874-F041-4650-908F-5279BD6E4E21}" srcOrd="1" destOrd="0" presId="urn:microsoft.com/office/officeart/2005/8/layout/orgChart1"/>
    <dgm:cxn modelId="{B194E03A-AA46-4B6D-AAC2-F2FE1FB82A8D}" type="presOf" srcId="{4250FB79-9413-4BEC-999A-6CF2CF97449F}" destId="{20C5FD02-FF4E-40D1-86AE-E216E3C7F949}" srcOrd="0" destOrd="0" presId="urn:microsoft.com/office/officeart/2005/8/layout/orgChart1"/>
    <dgm:cxn modelId="{23F4A005-8C5B-47E2-AED0-66BE96FEDB9B}" srcId="{4250FB79-9413-4BEC-999A-6CF2CF97449F}" destId="{2C12421C-E0E0-4F73-8771-F2BEE81A5D26}" srcOrd="1" destOrd="0" parTransId="{CF3DCD9E-3194-4291-A2A4-BC95121F23A2}" sibTransId="{80C9E82F-F7D8-4DB3-94FA-7E104919857B}"/>
    <dgm:cxn modelId="{75158423-4A95-46E4-A372-4FC2D1EBF37E}" type="presOf" srcId="{2C12421C-E0E0-4F73-8771-F2BEE81A5D26}" destId="{2DDAED5B-2179-4221-9892-6765F43AE10D}" srcOrd="0" destOrd="0" presId="urn:microsoft.com/office/officeart/2005/8/layout/orgChart1"/>
    <dgm:cxn modelId="{1A0E4F31-52E4-4C3B-9FBA-615E4ECD57D6}" type="presOf" srcId="{AAA72C42-FD01-47A1-99D4-AFDC15DA93A6}" destId="{5B45D797-3C8D-46D4-9AA7-3456AB6836A3}" srcOrd="0" destOrd="0" presId="urn:microsoft.com/office/officeart/2005/8/layout/orgChart1"/>
    <dgm:cxn modelId="{58BE95F1-ED03-4590-85FB-84D52C8A82DC}" type="presOf" srcId="{CF3DCD9E-3194-4291-A2A4-BC95121F23A2}" destId="{74C1EC83-9FF3-44C5-82FA-84A223430CDE}" srcOrd="0" destOrd="0" presId="urn:microsoft.com/office/officeart/2005/8/layout/orgChart1"/>
    <dgm:cxn modelId="{4A54FD9B-24E6-467F-B218-B02E2222FB74}" type="presParOf" srcId="{C1244D2F-14C7-41D0-A581-3C53B8218CD2}" destId="{55988D93-80A4-497B-B690-117AEBFAFDCB}" srcOrd="0" destOrd="0" presId="urn:microsoft.com/office/officeart/2005/8/layout/orgChart1"/>
    <dgm:cxn modelId="{0561B573-EA5D-4B2C-A50F-858FD4BC9B2B}" type="presParOf" srcId="{55988D93-80A4-497B-B690-117AEBFAFDCB}" destId="{57C1E5C1-D49A-4B5C-8BC0-3E5FBECEB473}" srcOrd="0" destOrd="0" presId="urn:microsoft.com/office/officeart/2005/8/layout/orgChart1"/>
    <dgm:cxn modelId="{BC8D494B-325C-4562-AA19-5BDACD5B6470}" type="presParOf" srcId="{57C1E5C1-D49A-4B5C-8BC0-3E5FBECEB473}" destId="{20C5FD02-FF4E-40D1-86AE-E216E3C7F949}" srcOrd="0" destOrd="0" presId="urn:microsoft.com/office/officeart/2005/8/layout/orgChart1"/>
    <dgm:cxn modelId="{9CB00738-3C3B-4CF3-A2BC-A2DDB9324060}" type="presParOf" srcId="{57C1E5C1-D49A-4B5C-8BC0-3E5FBECEB473}" destId="{E7225874-F041-4650-908F-5279BD6E4E21}" srcOrd="1" destOrd="0" presId="urn:microsoft.com/office/officeart/2005/8/layout/orgChart1"/>
    <dgm:cxn modelId="{B4562231-86AC-4534-8985-2E638C5AAD7E}" type="presParOf" srcId="{55988D93-80A4-497B-B690-117AEBFAFDCB}" destId="{24EA561C-3B94-4B68-8FE5-C552916A3098}" srcOrd="1" destOrd="0" presId="urn:microsoft.com/office/officeart/2005/8/layout/orgChart1"/>
    <dgm:cxn modelId="{6A843502-A1F2-4040-8D65-9EC085C4CAE0}" type="presParOf" srcId="{24EA561C-3B94-4B68-8FE5-C552916A3098}" destId="{74C1EC83-9FF3-44C5-82FA-84A223430CDE}" srcOrd="0" destOrd="0" presId="urn:microsoft.com/office/officeart/2005/8/layout/orgChart1"/>
    <dgm:cxn modelId="{B0BB005A-C055-4555-8F37-AC3E05804837}" type="presParOf" srcId="{24EA561C-3B94-4B68-8FE5-C552916A3098}" destId="{157A212E-636A-42E5-9A31-C93419AF0226}" srcOrd="1" destOrd="0" presId="urn:microsoft.com/office/officeart/2005/8/layout/orgChart1"/>
    <dgm:cxn modelId="{EBA7C464-AA6B-48F8-87DE-6112863BCFE5}" type="presParOf" srcId="{157A212E-636A-42E5-9A31-C93419AF0226}" destId="{8EFB8935-3D9D-463C-A167-2F38E2DE3256}" srcOrd="0" destOrd="0" presId="urn:microsoft.com/office/officeart/2005/8/layout/orgChart1"/>
    <dgm:cxn modelId="{CF1D65E3-4F8F-4339-804C-B0A173E551E8}" type="presParOf" srcId="{8EFB8935-3D9D-463C-A167-2F38E2DE3256}" destId="{2DDAED5B-2179-4221-9892-6765F43AE10D}" srcOrd="0" destOrd="0" presId="urn:microsoft.com/office/officeart/2005/8/layout/orgChart1"/>
    <dgm:cxn modelId="{3EDA2E73-2FCD-4EF2-8F95-C2C45351CF34}" type="presParOf" srcId="{8EFB8935-3D9D-463C-A167-2F38E2DE3256}" destId="{C0D1DF85-04F6-44B2-8C73-388272AD98EE}" srcOrd="1" destOrd="0" presId="urn:microsoft.com/office/officeart/2005/8/layout/orgChart1"/>
    <dgm:cxn modelId="{5C87C18D-FA0F-48FC-9D29-FF189CD2B591}" type="presParOf" srcId="{157A212E-636A-42E5-9A31-C93419AF0226}" destId="{8D4CDA40-58FC-42AE-9E6D-C1DBA2933064}" srcOrd="1" destOrd="0" presId="urn:microsoft.com/office/officeart/2005/8/layout/orgChart1"/>
    <dgm:cxn modelId="{1E43F824-838B-4160-95F0-C8634735F608}" type="presParOf" srcId="{157A212E-636A-42E5-9A31-C93419AF0226}" destId="{63D425F3-A7A8-4C6D-B156-40B1554EBC2E}" srcOrd="2" destOrd="0" presId="urn:microsoft.com/office/officeart/2005/8/layout/orgChart1"/>
    <dgm:cxn modelId="{D4DB9A4C-ADF4-46C6-80B3-58DBED635190}" type="presParOf" srcId="{24EA561C-3B94-4B68-8FE5-C552916A3098}" destId="{D7AE62C2-51EC-4E9E-8C0D-FDDFC5FCFFB0}" srcOrd="2" destOrd="0" presId="urn:microsoft.com/office/officeart/2005/8/layout/orgChart1"/>
    <dgm:cxn modelId="{F32188A9-FC79-4057-915A-D565C42233C4}" type="presParOf" srcId="{24EA561C-3B94-4B68-8FE5-C552916A3098}" destId="{78985F92-FE92-4CAC-AE82-2BEB12A0F5C1}" srcOrd="3" destOrd="0" presId="urn:microsoft.com/office/officeart/2005/8/layout/orgChart1"/>
    <dgm:cxn modelId="{07DFDBEA-BD5F-42DC-B60B-44B1C6827208}" type="presParOf" srcId="{78985F92-FE92-4CAC-AE82-2BEB12A0F5C1}" destId="{7E04DCD6-6845-4B71-9E1B-A0C4AA52DF79}" srcOrd="0" destOrd="0" presId="urn:microsoft.com/office/officeart/2005/8/layout/orgChart1"/>
    <dgm:cxn modelId="{0F321949-BDFC-4BDF-B861-68897AB8683F}" type="presParOf" srcId="{7E04DCD6-6845-4B71-9E1B-A0C4AA52DF79}" destId="{3169E077-3CEA-42C1-8EB2-66D1B4470CF8}" srcOrd="0" destOrd="0" presId="urn:microsoft.com/office/officeart/2005/8/layout/orgChart1"/>
    <dgm:cxn modelId="{BD937B57-6D54-49AE-A17E-8279CAB96B5E}" type="presParOf" srcId="{7E04DCD6-6845-4B71-9E1B-A0C4AA52DF79}" destId="{659D22FC-894A-47BB-A1CA-EEDB8E0D468F}" srcOrd="1" destOrd="0" presId="urn:microsoft.com/office/officeart/2005/8/layout/orgChart1"/>
    <dgm:cxn modelId="{C40046BB-3291-40A8-B3C5-F802A7760F75}" type="presParOf" srcId="{78985F92-FE92-4CAC-AE82-2BEB12A0F5C1}" destId="{247DCEBA-AB51-4F01-87BA-20A472E2EE27}" srcOrd="1" destOrd="0" presId="urn:microsoft.com/office/officeart/2005/8/layout/orgChart1"/>
    <dgm:cxn modelId="{F3ADBB14-EECC-4242-92A0-A5FED7BBE859}" type="presParOf" srcId="{78985F92-FE92-4CAC-AE82-2BEB12A0F5C1}" destId="{04ED3102-DA45-4FA9-9585-05C9FADD348E}" srcOrd="2" destOrd="0" presId="urn:microsoft.com/office/officeart/2005/8/layout/orgChart1"/>
    <dgm:cxn modelId="{9DFADC7E-A383-4157-8DC6-5603071C5C38}" type="presParOf" srcId="{55988D93-80A4-497B-B690-117AEBFAFDCB}" destId="{CE241338-1E7C-4593-8C8D-33071BFC0B2B}" srcOrd="2" destOrd="0" presId="urn:microsoft.com/office/officeart/2005/8/layout/orgChart1"/>
    <dgm:cxn modelId="{C88DDC0C-CF6E-43D8-BEC4-D9F42482532A}" type="presParOf" srcId="{CE241338-1E7C-4593-8C8D-33071BFC0B2B}" destId="{0277004B-0B7A-43BC-A125-C6C63D950474}" srcOrd="0" destOrd="0" presId="urn:microsoft.com/office/officeart/2005/8/layout/orgChart1"/>
    <dgm:cxn modelId="{6B90C9EF-ADDB-494C-B7C0-E028258F06BF}" type="presParOf" srcId="{CE241338-1E7C-4593-8C8D-33071BFC0B2B}" destId="{12A7F2DB-032B-4F52-9B55-CAB149306DD1}" srcOrd="1" destOrd="0" presId="urn:microsoft.com/office/officeart/2005/8/layout/orgChart1"/>
    <dgm:cxn modelId="{19786BA2-50E2-4D73-8385-836D47B8E59D}" type="presParOf" srcId="{12A7F2DB-032B-4F52-9B55-CAB149306DD1}" destId="{FAAA29BF-CCC4-4AB0-B77D-6FAB75A2AA3E}" srcOrd="0" destOrd="0" presId="urn:microsoft.com/office/officeart/2005/8/layout/orgChart1"/>
    <dgm:cxn modelId="{4A518B1E-6317-4EB2-A189-048F076C989C}" type="presParOf" srcId="{FAAA29BF-CCC4-4AB0-B77D-6FAB75A2AA3E}" destId="{5B45D797-3C8D-46D4-9AA7-3456AB6836A3}" srcOrd="0" destOrd="0" presId="urn:microsoft.com/office/officeart/2005/8/layout/orgChart1"/>
    <dgm:cxn modelId="{9D3B169E-FA08-441E-813E-CB7E22D5A68B}" type="presParOf" srcId="{FAAA29BF-CCC4-4AB0-B77D-6FAB75A2AA3E}" destId="{51A5EC38-58AD-48C1-8D4D-9CD0E09B7A71}" srcOrd="1" destOrd="0" presId="urn:microsoft.com/office/officeart/2005/8/layout/orgChart1"/>
    <dgm:cxn modelId="{EB4DA96F-4B05-41D4-A4AF-4E123553D8AE}" type="presParOf" srcId="{12A7F2DB-032B-4F52-9B55-CAB149306DD1}" destId="{CDB1243A-B9CA-48CA-83D9-A7A50A66B18D}" srcOrd="1" destOrd="0" presId="urn:microsoft.com/office/officeart/2005/8/layout/orgChart1"/>
    <dgm:cxn modelId="{1B750A9A-94C9-43A9-9F54-BAD1069BE3D4}" type="presParOf" srcId="{12A7F2DB-032B-4F52-9B55-CAB149306DD1}" destId="{3B080555-E2CE-485A-A9BD-B5E3B8DC0FC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72B2F-6E94-4683-999C-1E79C9F45C00}">
      <dsp:nvSpPr>
        <dsp:cNvPr id="0" name=""/>
        <dsp:cNvSpPr/>
      </dsp:nvSpPr>
      <dsp:spPr>
        <a:xfrm>
          <a:off x="4036350" y="890223"/>
          <a:ext cx="186461" cy="874218"/>
        </a:xfrm>
        <a:custGeom>
          <a:avLst/>
          <a:gdLst/>
          <a:ahLst/>
          <a:cxnLst/>
          <a:rect l="0" t="0" r="0" b="0"/>
          <a:pathLst>
            <a:path>
              <a:moveTo>
                <a:pt x="186461" y="0"/>
              </a:moveTo>
              <a:lnTo>
                <a:pt x="186461" y="874218"/>
              </a:lnTo>
              <a:lnTo>
                <a:pt x="0" y="8742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8B1DED-0FFA-4C7F-819E-A81224F9A9D5}">
      <dsp:nvSpPr>
        <dsp:cNvPr id="0" name=""/>
        <dsp:cNvSpPr/>
      </dsp:nvSpPr>
      <dsp:spPr>
        <a:xfrm>
          <a:off x="4222812" y="890223"/>
          <a:ext cx="2990877" cy="1716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0142"/>
              </a:lnTo>
              <a:lnTo>
                <a:pt x="2990877" y="1530142"/>
              </a:lnTo>
              <a:lnTo>
                <a:pt x="2990877" y="17166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819E8-D31E-4FF0-B606-7FE3D87199FB}">
      <dsp:nvSpPr>
        <dsp:cNvPr id="0" name=""/>
        <dsp:cNvSpPr/>
      </dsp:nvSpPr>
      <dsp:spPr>
        <a:xfrm>
          <a:off x="4222812" y="890223"/>
          <a:ext cx="392538" cy="1748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1974"/>
              </a:lnTo>
              <a:lnTo>
                <a:pt x="392538" y="1561974"/>
              </a:lnTo>
              <a:lnTo>
                <a:pt x="392538" y="17484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7E316-2F77-4718-B814-5066203A1848}">
      <dsp:nvSpPr>
        <dsp:cNvPr id="0" name=""/>
        <dsp:cNvSpPr/>
      </dsp:nvSpPr>
      <dsp:spPr>
        <a:xfrm>
          <a:off x="1717970" y="890223"/>
          <a:ext cx="2504841" cy="1699840"/>
        </a:xfrm>
        <a:custGeom>
          <a:avLst/>
          <a:gdLst/>
          <a:ahLst/>
          <a:cxnLst/>
          <a:rect l="0" t="0" r="0" b="0"/>
          <a:pathLst>
            <a:path>
              <a:moveTo>
                <a:pt x="2504841" y="0"/>
              </a:moveTo>
              <a:lnTo>
                <a:pt x="2504841" y="1513378"/>
              </a:lnTo>
              <a:lnTo>
                <a:pt x="0" y="1513378"/>
              </a:lnTo>
              <a:lnTo>
                <a:pt x="0" y="16998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43E28-4164-4353-9930-14FBAC436E99}">
      <dsp:nvSpPr>
        <dsp:cNvPr id="0" name=""/>
        <dsp:cNvSpPr/>
      </dsp:nvSpPr>
      <dsp:spPr>
        <a:xfrm>
          <a:off x="3334897" y="2309"/>
          <a:ext cx="1775828" cy="887914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artDeco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rgbClr val="FFFF00"/>
              </a:solidFill>
            </a:rPr>
            <a:t>СФЭ</a:t>
          </a:r>
          <a:endParaRPr lang="ru-RU" sz="4400" b="1" kern="1200" dirty="0">
            <a:solidFill>
              <a:srgbClr val="FFFF00"/>
            </a:solidFill>
          </a:endParaRPr>
        </a:p>
      </dsp:txBody>
      <dsp:txXfrm>
        <a:off x="3334897" y="2309"/>
        <a:ext cx="1775828" cy="887914"/>
      </dsp:txXfrm>
    </dsp:sp>
    <dsp:sp modelId="{5DD1E252-FE7D-41F0-8EEE-D2BCF8249E0F}">
      <dsp:nvSpPr>
        <dsp:cNvPr id="0" name=""/>
        <dsp:cNvSpPr/>
      </dsp:nvSpPr>
      <dsp:spPr>
        <a:xfrm>
          <a:off x="216027" y="2590064"/>
          <a:ext cx="3003884" cy="2471598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artDeco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70C0"/>
              </a:solidFill>
            </a:rPr>
            <a:t>Регистрация: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в общих случаях –             не более 80 КД,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в частных и ускоренных случаях –                                        не более 40 КД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б/АЭ – не более 30 КД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16027" y="2590064"/>
        <a:ext cx="3003884" cy="2471598"/>
      </dsp:txXfrm>
    </dsp:sp>
    <dsp:sp modelId="{4C16ABDB-B94A-4E9A-ADB9-B61FA3883E31}">
      <dsp:nvSpPr>
        <dsp:cNvPr id="0" name=""/>
        <dsp:cNvSpPr/>
      </dsp:nvSpPr>
      <dsp:spPr>
        <a:xfrm>
          <a:off x="3507810" y="2638660"/>
          <a:ext cx="2215079" cy="2062047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artDeco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</a:rPr>
            <a:t>П/Регистрация: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 не более 40 КД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b="1" kern="1200" dirty="0">
            <a:solidFill>
              <a:schemeClr val="tx1"/>
            </a:solidFill>
          </a:endParaRPr>
        </a:p>
      </dsp:txBody>
      <dsp:txXfrm>
        <a:off x="3507810" y="2638660"/>
        <a:ext cx="2215079" cy="2062047"/>
      </dsp:txXfrm>
    </dsp:sp>
    <dsp:sp modelId="{0A94CD50-F34F-44D9-BBAA-D69DC1E9DD01}">
      <dsp:nvSpPr>
        <dsp:cNvPr id="0" name=""/>
        <dsp:cNvSpPr/>
      </dsp:nvSpPr>
      <dsp:spPr>
        <a:xfrm>
          <a:off x="6104284" y="2606828"/>
          <a:ext cx="2218808" cy="2097537"/>
        </a:xfrm>
        <a:prstGeom prst="rect">
          <a:avLst/>
        </a:prstGeom>
        <a:solidFill>
          <a:srgbClr val="FFFF00"/>
        </a:solidFill>
        <a:ln>
          <a:noFill/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artDeco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 smtClean="0">
            <a:solidFill>
              <a:srgbClr val="0070C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</a:rPr>
            <a:t>Внесение изменений                в РД: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Тип </a:t>
          </a:r>
          <a:r>
            <a:rPr lang="en-US" sz="2000" b="1" kern="1200" dirty="0" smtClean="0">
              <a:solidFill>
                <a:schemeClr val="tx1"/>
              </a:solidFill>
            </a:rPr>
            <a:t>I</a:t>
          </a:r>
          <a:r>
            <a:rPr lang="ru-RU" sz="2000" b="1" kern="1200" dirty="0" smtClean="0">
              <a:solidFill>
                <a:schemeClr val="tx1"/>
              </a:solidFill>
            </a:rPr>
            <a:t>Б –                                 не более 25 КД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70C0"/>
            </a:solidFill>
          </a:endParaRPr>
        </a:p>
      </dsp:txBody>
      <dsp:txXfrm>
        <a:off x="6104284" y="2606828"/>
        <a:ext cx="2218808" cy="2097537"/>
      </dsp:txXfrm>
    </dsp:sp>
    <dsp:sp modelId="{93CA0AF6-F511-45F2-B890-4C1D2AF87653}">
      <dsp:nvSpPr>
        <dsp:cNvPr id="0" name=""/>
        <dsp:cNvSpPr/>
      </dsp:nvSpPr>
      <dsp:spPr>
        <a:xfrm>
          <a:off x="1756825" y="1263147"/>
          <a:ext cx="2279524" cy="1002588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artDeco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Заключение                      для клинических испытаний</a:t>
          </a:r>
          <a:endParaRPr lang="ru-RU" sz="2300" b="1" kern="1200" dirty="0">
            <a:solidFill>
              <a:schemeClr val="tx1"/>
            </a:solidFill>
          </a:endParaRPr>
        </a:p>
      </dsp:txBody>
      <dsp:txXfrm>
        <a:off x="1756825" y="1263147"/>
        <a:ext cx="2279524" cy="10025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7004B-0B7A-43BC-A125-C6C63D950474}">
      <dsp:nvSpPr>
        <dsp:cNvPr id="0" name=""/>
        <dsp:cNvSpPr/>
      </dsp:nvSpPr>
      <dsp:spPr>
        <a:xfrm>
          <a:off x="3840019" y="1457329"/>
          <a:ext cx="351143" cy="1206966"/>
        </a:xfrm>
        <a:custGeom>
          <a:avLst/>
          <a:gdLst/>
          <a:ahLst/>
          <a:cxnLst/>
          <a:rect l="0" t="0" r="0" b="0"/>
          <a:pathLst>
            <a:path>
              <a:moveTo>
                <a:pt x="351143" y="0"/>
              </a:moveTo>
              <a:lnTo>
                <a:pt x="351143" y="1206966"/>
              </a:lnTo>
              <a:lnTo>
                <a:pt x="0" y="12069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AE62C2-51EC-4E9E-8C0D-FDDFC5FCFFB0}">
      <dsp:nvSpPr>
        <dsp:cNvPr id="0" name=""/>
        <dsp:cNvSpPr/>
      </dsp:nvSpPr>
      <dsp:spPr>
        <a:xfrm>
          <a:off x="4191162" y="1457329"/>
          <a:ext cx="2171485" cy="2410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5986"/>
              </a:lnTo>
              <a:lnTo>
                <a:pt x="2171485" y="2135986"/>
              </a:lnTo>
              <a:lnTo>
                <a:pt x="2171485" y="24107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C1EC83-9FF3-44C5-82FA-84A223430CDE}">
      <dsp:nvSpPr>
        <dsp:cNvPr id="0" name=""/>
        <dsp:cNvSpPr/>
      </dsp:nvSpPr>
      <dsp:spPr>
        <a:xfrm>
          <a:off x="1977230" y="1457329"/>
          <a:ext cx="2213932" cy="2410766"/>
        </a:xfrm>
        <a:custGeom>
          <a:avLst/>
          <a:gdLst/>
          <a:ahLst/>
          <a:cxnLst/>
          <a:rect l="0" t="0" r="0" b="0"/>
          <a:pathLst>
            <a:path>
              <a:moveTo>
                <a:pt x="2213932" y="0"/>
              </a:moveTo>
              <a:lnTo>
                <a:pt x="2213932" y="2135986"/>
              </a:lnTo>
              <a:lnTo>
                <a:pt x="0" y="2135986"/>
              </a:lnTo>
              <a:lnTo>
                <a:pt x="0" y="24107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5FD02-FF4E-40D1-86AE-E216E3C7F949}">
      <dsp:nvSpPr>
        <dsp:cNvPr id="0" name=""/>
        <dsp:cNvSpPr/>
      </dsp:nvSpPr>
      <dsp:spPr>
        <a:xfrm>
          <a:off x="2808310" y="148851"/>
          <a:ext cx="2765704" cy="1308478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FF00"/>
              </a:solidFill>
            </a:rPr>
            <a:t>I </a:t>
          </a:r>
          <a:r>
            <a:rPr lang="ru-RU" sz="2800" b="1" kern="1200" dirty="0" smtClean="0">
              <a:solidFill>
                <a:srgbClr val="FFFF00"/>
              </a:solidFill>
            </a:rPr>
            <a:t>уровень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</a:rPr>
            <a:t>ГФ РК</a:t>
          </a:r>
          <a:endParaRPr lang="ru-RU" sz="3200" b="1" kern="1200" dirty="0">
            <a:solidFill>
              <a:schemeClr val="tx1"/>
            </a:solidFill>
          </a:endParaRPr>
        </a:p>
      </dsp:txBody>
      <dsp:txXfrm>
        <a:off x="2808310" y="148851"/>
        <a:ext cx="2765704" cy="1308478"/>
      </dsp:txXfrm>
    </dsp:sp>
    <dsp:sp modelId="{2DDAED5B-2179-4221-9892-6765F43AE10D}">
      <dsp:nvSpPr>
        <dsp:cNvPr id="0" name=""/>
        <dsp:cNvSpPr/>
      </dsp:nvSpPr>
      <dsp:spPr>
        <a:xfrm>
          <a:off x="4163" y="3868096"/>
          <a:ext cx="3946134" cy="1308478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FF00"/>
              </a:solidFill>
            </a:rPr>
            <a:t>III </a:t>
          </a:r>
          <a:r>
            <a:rPr lang="ru-RU" sz="2800" b="1" kern="1200" dirty="0" smtClean="0">
              <a:solidFill>
                <a:srgbClr val="FFFF00"/>
              </a:solidFill>
            </a:rPr>
            <a:t>уровень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Британская фармакопея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4163" y="3868096"/>
        <a:ext cx="3946134" cy="1308478"/>
      </dsp:txXfrm>
    </dsp:sp>
    <dsp:sp modelId="{3169E077-3CEA-42C1-8EB2-66D1B4470CF8}">
      <dsp:nvSpPr>
        <dsp:cNvPr id="0" name=""/>
        <dsp:cNvSpPr/>
      </dsp:nvSpPr>
      <dsp:spPr>
        <a:xfrm>
          <a:off x="4499858" y="3868096"/>
          <a:ext cx="3725577" cy="1308478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FF00"/>
              </a:solidFill>
            </a:rPr>
            <a:t>III</a:t>
          </a:r>
          <a:r>
            <a:rPr lang="ru-RU" sz="2800" b="1" kern="1200" dirty="0" smtClean="0">
              <a:solidFill>
                <a:srgbClr val="FFFF00"/>
              </a:solidFill>
            </a:rPr>
            <a:t> уровень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Фармакопея США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4499858" y="3868096"/>
        <a:ext cx="3725577" cy="1308478"/>
      </dsp:txXfrm>
    </dsp:sp>
    <dsp:sp modelId="{5B45D797-3C8D-46D4-9AA7-3456AB6836A3}">
      <dsp:nvSpPr>
        <dsp:cNvPr id="0" name=""/>
        <dsp:cNvSpPr/>
      </dsp:nvSpPr>
      <dsp:spPr>
        <a:xfrm>
          <a:off x="949643" y="2010056"/>
          <a:ext cx="2890376" cy="1308478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rgbClr val="FFFF00"/>
              </a:solidFill>
            </a:rPr>
            <a:t>II </a:t>
          </a:r>
          <a:r>
            <a:rPr lang="ru-RU" sz="2600" b="1" kern="1200" dirty="0" smtClean="0">
              <a:solidFill>
                <a:srgbClr val="FFFF00"/>
              </a:solidFill>
            </a:rPr>
            <a:t>уровень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Европейская фармакопея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949643" y="2010056"/>
        <a:ext cx="2890376" cy="1308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EA6931-E239-4A99-8A02-DAD79A269C9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39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ТИПОВЫЕ НЕСООТВЕТСТВИЯ                  НА ЭТАПЕ                            ФАРМАЦЕВТИЧЕСКОЙ ЭКСПЕРТИЗЫ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9604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2"/>
                </a:solidFill>
              </a:rPr>
              <a:t>А.У. </a:t>
            </a:r>
            <a:r>
              <a:rPr lang="ru-RU" b="1" dirty="0" err="1" smtClean="0">
                <a:solidFill>
                  <a:schemeClr val="tx2"/>
                </a:solidFill>
              </a:rPr>
              <a:t>Тулегенова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ru-RU" sz="3000" b="1" dirty="0" smtClean="0"/>
              <a:t>Начальник Управления фармацевтической экспертизы, д.ф.н., профессор</a:t>
            </a:r>
          </a:p>
          <a:p>
            <a:pPr marL="0" indent="0" algn="ctr">
              <a:buNone/>
            </a:pPr>
            <a:r>
              <a:rPr lang="ru-RU" sz="2600" b="1" dirty="0" smtClean="0"/>
              <a:t>РГП «Национальный центр экспертизы лекарственных средств, изделий медицинского назначения и медицинской техники» МЗ РК</a:t>
            </a:r>
          </a:p>
          <a:p>
            <a:pPr marL="0" indent="0" algn="ctr">
              <a:buNone/>
            </a:pPr>
            <a:endParaRPr lang="ru-RU" sz="2600" b="1" dirty="0" smtClean="0"/>
          </a:p>
          <a:p>
            <a:pPr marL="0" indent="0" algn="ctr">
              <a:buNone/>
            </a:pPr>
            <a:r>
              <a:rPr lang="ru-RU" sz="2000" b="1" dirty="0" smtClean="0"/>
              <a:t>Встреча с заявителями</a:t>
            </a:r>
          </a:p>
          <a:p>
            <a:pPr marL="0" indent="0" algn="ctr">
              <a:buNone/>
            </a:pPr>
            <a:r>
              <a:rPr lang="ru-RU" sz="2000" b="1" dirty="0" smtClean="0"/>
              <a:t>Алматы,  05 февраля 2015 года</a:t>
            </a:r>
            <a:endParaRPr lang="ru-RU" sz="2000" b="1" dirty="0"/>
          </a:p>
          <a:p>
            <a:pPr marL="0" indent="0" algn="ctr">
              <a:buNone/>
            </a:pPr>
            <a:endParaRPr lang="ru-RU" sz="2600" b="1" dirty="0" smtClean="0"/>
          </a:p>
          <a:p>
            <a:pPr marL="0" indent="0" algn="ctr">
              <a:buNone/>
            </a:pP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141659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4248150" cy="417671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000" b="1" dirty="0"/>
              <a:t>    </a:t>
            </a:r>
          </a:p>
          <a:p>
            <a:pPr algn="ctr">
              <a:buFontTx/>
              <a:buNone/>
            </a:pPr>
            <a:r>
              <a:rPr lang="ru-RU" sz="4000" b="1" dirty="0"/>
              <a:t>   </a:t>
            </a:r>
            <a:r>
              <a:rPr lang="ru-RU" sz="4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БЛАГОДАРЮ </a:t>
            </a:r>
            <a:r>
              <a:rPr lang="ru-RU" sz="4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      ЗА              ВНИМАНИЕ</a:t>
            </a:r>
            <a:r>
              <a:rPr lang="ru-RU" sz="4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!</a:t>
            </a:r>
          </a:p>
          <a:p>
            <a:pPr>
              <a:buFontTx/>
              <a:buNone/>
            </a:pPr>
            <a:endParaRPr lang="ru-RU" sz="2800" dirty="0">
              <a:latin typeface="Times New Roman" pitchFamily="18" charset="0"/>
            </a:endParaRPr>
          </a:p>
        </p:txBody>
      </p:sp>
      <p:pic>
        <p:nvPicPr>
          <p:cNvPr id="24580" name="Picture 4" descr="MMj03365730000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1125538"/>
            <a:ext cx="3455988" cy="4608512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93655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ОБЛАСТЬ СПЕЦИАЛИЗИРОВАННОЙ ФАРМАЦЕВТИЧЕСКОЙ ЭКСПЕРТИЗЫ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003243"/>
              </p:ext>
            </p:extLst>
          </p:nvPr>
        </p:nvGraphicFramePr>
        <p:xfrm>
          <a:off x="323528" y="1268760"/>
          <a:ext cx="844562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574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4114800" cy="1584175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В КАКИХ ДОКУМЕНТАХ ОБНАРУЖИВАЮТСЯ ТИПОВЫЕ НЕСООТВЕТСТВИЯ?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852936"/>
            <a:ext cx="4040188" cy="327322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</a:rPr>
              <a:t>Регистрационные  досье </a:t>
            </a:r>
            <a:r>
              <a:rPr lang="ru-RU" sz="2800" b="1" dirty="0">
                <a:solidFill>
                  <a:srgbClr val="0070C0"/>
                </a:solidFill>
              </a:rPr>
              <a:t>(РД)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</a:rPr>
              <a:t>АНД </a:t>
            </a:r>
            <a:r>
              <a:rPr lang="ru-RU" sz="2800" b="1" dirty="0">
                <a:solidFill>
                  <a:srgbClr val="0070C0"/>
                </a:solidFill>
              </a:rPr>
              <a:t>РК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</a:rPr>
              <a:t>Макеты </a:t>
            </a:r>
            <a:r>
              <a:rPr lang="ru-RU" sz="2800" b="1" dirty="0">
                <a:solidFill>
                  <a:srgbClr val="0070C0"/>
                </a:solidFill>
              </a:rPr>
              <a:t>упаковки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404665"/>
            <a:ext cx="4041775" cy="1368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КАКИЕ ОСНОВНЫЕ НЕДОСТАТКИ                              В ФОРМИРОВАНИИ РД?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82453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/>
              <a:t>Низкое качество представления электронной версии РД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Отсутствие унификации идентичной информации в различных документах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Отсутствие требуемой информации по содержанию в соответствующем разделе/модуле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Представление  </a:t>
            </a:r>
            <a:r>
              <a:rPr lang="ru-RU" sz="2800" b="1" dirty="0" err="1"/>
              <a:t>неактуализированных</a:t>
            </a:r>
            <a:r>
              <a:rPr lang="ru-RU" sz="2800" b="1" dirty="0"/>
              <a:t> данных РД при перерегистрации</a:t>
            </a:r>
          </a:p>
          <a:p>
            <a:pPr>
              <a:buFont typeface="Wingdings" pitchFamily="2" charset="2"/>
              <a:buChar char="Ø"/>
            </a:pPr>
            <a:endParaRPr lang="ru-RU" sz="2800" b="1" dirty="0" smtClean="0"/>
          </a:p>
          <a:p>
            <a:pPr>
              <a:buFont typeface="Wingdings" pitchFamily="2" charset="2"/>
              <a:buChar char="Ø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9838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ТИПОВЫЕ  НЕСООТВЕТСТВИЯ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052736"/>
            <a:ext cx="7848872" cy="5688632"/>
          </a:xfrm>
        </p:spPr>
        <p:txBody>
          <a:bodyPr>
            <a:normAutofit fontScale="47500" lnSpcReduction="20000"/>
          </a:bodyPr>
          <a:lstStyle/>
          <a:p>
            <a:pPr marL="228600" indent="-228600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  <a:buClr>
                <a:srgbClr val="B2B3B5"/>
              </a:buClr>
              <a:buSzPct val="75000"/>
              <a:buFont typeface="Wingdings" pitchFamily="2" charset="2"/>
              <a:buChar char="Ø"/>
            </a:pPr>
            <a:r>
              <a:rPr lang="ru-RU" sz="5100" b="1" dirty="0">
                <a:solidFill>
                  <a:srgbClr val="0070C0"/>
                </a:solidFill>
              </a:rPr>
              <a:t>Необоснованность отнесения заявленного </a:t>
            </a:r>
            <a:r>
              <a:rPr lang="ru-RU" sz="5100" b="1" dirty="0" smtClean="0">
                <a:solidFill>
                  <a:srgbClr val="0070C0"/>
                </a:solidFill>
              </a:rPr>
              <a:t>ЛП </a:t>
            </a:r>
            <a:r>
              <a:rPr lang="ru-RU" sz="5100" b="1" dirty="0">
                <a:solidFill>
                  <a:schemeClr val="accent1"/>
                </a:solidFill>
              </a:rPr>
              <a:t>к </a:t>
            </a:r>
            <a:r>
              <a:rPr lang="ru-RU" sz="5100" b="1" dirty="0" err="1">
                <a:solidFill>
                  <a:schemeClr val="accent1"/>
                </a:solidFill>
              </a:rPr>
              <a:t>генерикам</a:t>
            </a:r>
            <a:endParaRPr lang="ru-RU" sz="5100" b="1" dirty="0">
              <a:solidFill>
                <a:schemeClr val="accent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  <a:buClr>
                <a:srgbClr val="B2B3B5"/>
              </a:buClr>
              <a:buSzPct val="75000"/>
              <a:buFont typeface="Wingdings" pitchFamily="2" charset="2"/>
              <a:buChar char="Ø"/>
            </a:pPr>
            <a:r>
              <a:rPr lang="ru-RU" sz="5100" b="1" dirty="0" smtClean="0">
                <a:solidFill>
                  <a:srgbClr val="0070C0"/>
                </a:solidFill>
              </a:rPr>
              <a:t>Необоснованность </a:t>
            </a:r>
            <a:r>
              <a:rPr lang="ru-RU" sz="5100" b="1" dirty="0">
                <a:solidFill>
                  <a:srgbClr val="0070C0"/>
                </a:solidFill>
              </a:rPr>
              <a:t>фармацевтической разработки </a:t>
            </a:r>
            <a:r>
              <a:rPr lang="ru-RU" sz="5100" b="1" dirty="0" smtClean="0">
                <a:solidFill>
                  <a:srgbClr val="0070C0"/>
                </a:solidFill>
              </a:rPr>
              <a:t>                   </a:t>
            </a:r>
            <a:r>
              <a:rPr lang="ru-RU" sz="4400" b="1" dirty="0" smtClean="0">
                <a:solidFill>
                  <a:srgbClr val="000000"/>
                </a:solidFill>
              </a:rPr>
              <a:t>(состав, лекарственная форма, технология, упаковка ЛП)</a:t>
            </a:r>
            <a:endParaRPr lang="ru-RU" sz="4400" b="1" dirty="0">
              <a:solidFill>
                <a:srgbClr val="000000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  <a:buClr>
                <a:srgbClr val="B2B3B5"/>
              </a:buClr>
              <a:buSzPct val="75000"/>
              <a:buFont typeface="Wingdings" pitchFamily="2" charset="2"/>
              <a:buChar char="Ø"/>
            </a:pPr>
            <a:r>
              <a:rPr lang="ru-RU" sz="5100" b="1" dirty="0">
                <a:solidFill>
                  <a:srgbClr val="0070C0"/>
                </a:solidFill>
              </a:rPr>
              <a:t>Необоснованность спецификаций качества </a:t>
            </a:r>
            <a:r>
              <a:rPr lang="ru-RU" sz="5100" b="1" dirty="0" smtClean="0">
                <a:solidFill>
                  <a:srgbClr val="0070C0"/>
                </a:solidFill>
              </a:rPr>
              <a:t>ЛС                              </a:t>
            </a:r>
            <a:r>
              <a:rPr lang="ru-RU" sz="4400" b="1" dirty="0" smtClean="0">
                <a:solidFill>
                  <a:srgbClr val="000000"/>
                </a:solidFill>
              </a:rPr>
              <a:t>(данные </a:t>
            </a:r>
            <a:r>
              <a:rPr lang="ru-RU" sz="4400" b="1" dirty="0" err="1">
                <a:solidFill>
                  <a:srgbClr val="000000"/>
                </a:solidFill>
              </a:rPr>
              <a:t>валидации</a:t>
            </a:r>
            <a:r>
              <a:rPr lang="ru-RU" sz="4400" b="1" dirty="0">
                <a:solidFill>
                  <a:srgbClr val="000000"/>
                </a:solidFill>
              </a:rPr>
              <a:t> аналитических методик, </a:t>
            </a:r>
            <a:r>
              <a:rPr lang="ru-RU" sz="4400" b="1" dirty="0" smtClean="0">
                <a:solidFill>
                  <a:srgbClr val="000000"/>
                </a:solidFill>
              </a:rPr>
              <a:t>допустимые нормы </a:t>
            </a:r>
            <a:r>
              <a:rPr lang="ru-RU" sz="4400" b="1" dirty="0">
                <a:solidFill>
                  <a:srgbClr val="000000"/>
                </a:solidFill>
              </a:rPr>
              <a:t>отклонений </a:t>
            </a:r>
            <a:r>
              <a:rPr lang="ru-RU" sz="4400" b="1" dirty="0" smtClean="0">
                <a:solidFill>
                  <a:srgbClr val="000000"/>
                </a:solidFill>
              </a:rPr>
              <a:t> </a:t>
            </a:r>
            <a:r>
              <a:rPr lang="ru-RU" sz="4400" b="1" dirty="0">
                <a:solidFill>
                  <a:srgbClr val="000000"/>
                </a:solidFill>
              </a:rPr>
              <a:t>др.)</a:t>
            </a:r>
          </a:p>
          <a:p>
            <a:pPr marL="228600" indent="-228600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  <a:buClr>
                <a:srgbClr val="B2B3B5"/>
              </a:buClr>
              <a:buSzPct val="75000"/>
              <a:buFont typeface="Wingdings" pitchFamily="2" charset="2"/>
              <a:buChar char="Ø"/>
            </a:pPr>
            <a:r>
              <a:rPr lang="ru-RU" sz="5100" b="1" dirty="0">
                <a:solidFill>
                  <a:srgbClr val="0070C0"/>
                </a:solidFill>
              </a:rPr>
              <a:t>Отсутствие или недостаточность информации                                              </a:t>
            </a:r>
            <a:r>
              <a:rPr lang="ru-RU" sz="4400" b="1" dirty="0">
                <a:solidFill>
                  <a:srgbClr val="000000"/>
                </a:solidFill>
              </a:rPr>
              <a:t>(Драг Мастер файл на субстанцию, </a:t>
            </a:r>
            <a:r>
              <a:rPr lang="ru-RU" sz="4400" b="1" dirty="0" smtClean="0">
                <a:solidFill>
                  <a:srgbClr val="000000"/>
                </a:solidFill>
              </a:rPr>
              <a:t>фармацевтическая разработка, </a:t>
            </a:r>
            <a:r>
              <a:rPr lang="ru-RU" sz="4400" b="1" dirty="0">
                <a:solidFill>
                  <a:srgbClr val="000000"/>
                </a:solidFill>
              </a:rPr>
              <a:t>профиль растворения, стабильность, сертификаты анализа, </a:t>
            </a:r>
            <a:r>
              <a:rPr lang="ru-RU" sz="4400" b="1" dirty="0" err="1">
                <a:solidFill>
                  <a:srgbClr val="000000"/>
                </a:solidFill>
              </a:rPr>
              <a:t>валидация</a:t>
            </a:r>
            <a:r>
              <a:rPr lang="ru-RU" sz="4400" b="1" dirty="0">
                <a:solidFill>
                  <a:srgbClr val="000000"/>
                </a:solidFill>
              </a:rPr>
              <a:t> производственных процессов и др.)</a:t>
            </a:r>
          </a:p>
          <a:p>
            <a:pPr marL="228600" indent="-228600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  <a:buClr>
                <a:srgbClr val="B2B3B5"/>
              </a:buClr>
              <a:buSzPct val="75000"/>
              <a:buFont typeface="Wingdings" pitchFamily="2" charset="2"/>
              <a:buChar char="Ø"/>
            </a:pPr>
            <a:r>
              <a:rPr lang="ru-RU" sz="5100" b="1" dirty="0" smtClean="0">
                <a:solidFill>
                  <a:srgbClr val="0070C0"/>
                </a:solidFill>
              </a:rPr>
              <a:t>Несоответствие </a:t>
            </a:r>
            <a:r>
              <a:rPr lang="ru-RU" sz="5100" b="1" dirty="0">
                <a:solidFill>
                  <a:srgbClr val="0070C0"/>
                </a:solidFill>
              </a:rPr>
              <a:t>АНД </a:t>
            </a:r>
            <a:r>
              <a:rPr lang="ru-RU" sz="5100" b="1" dirty="0" smtClean="0">
                <a:solidFill>
                  <a:srgbClr val="0070C0"/>
                </a:solidFill>
              </a:rPr>
              <a:t>РК регистрационному </a:t>
            </a:r>
            <a:r>
              <a:rPr lang="ru-RU" sz="5100" b="1" dirty="0">
                <a:solidFill>
                  <a:srgbClr val="0070C0"/>
                </a:solidFill>
              </a:rPr>
              <a:t>досье</a:t>
            </a:r>
          </a:p>
          <a:p>
            <a:pPr marL="228600" indent="-228600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  <a:buClr>
                <a:srgbClr val="B2B3B5"/>
              </a:buClr>
              <a:buSzPct val="75000"/>
              <a:buFont typeface="Wingdings" pitchFamily="2" charset="2"/>
              <a:buChar char="Ø"/>
            </a:pPr>
            <a:r>
              <a:rPr lang="ru-RU" sz="5100" b="1" dirty="0">
                <a:solidFill>
                  <a:srgbClr val="0070C0"/>
                </a:solidFill>
              </a:rPr>
              <a:t>Несоответствие </a:t>
            </a:r>
            <a:r>
              <a:rPr lang="ru-RU" sz="5100" b="1" dirty="0">
                <a:solidFill>
                  <a:srgbClr val="0070C0"/>
                </a:solidFill>
              </a:rPr>
              <a:t>маркировки Постановлению правительства Республики Казахстан от 30 декабря 2011 года </a:t>
            </a:r>
            <a:r>
              <a:rPr lang="ru-RU" sz="5100" b="1">
                <a:solidFill>
                  <a:srgbClr val="0070C0"/>
                </a:solidFill>
              </a:rPr>
              <a:t>№ </a:t>
            </a:r>
            <a:r>
              <a:rPr lang="ru-RU" sz="5100" b="1" smtClean="0">
                <a:solidFill>
                  <a:srgbClr val="0070C0"/>
                </a:solidFill>
              </a:rPr>
              <a:t>1692</a:t>
            </a:r>
            <a:endParaRPr lang="ru-RU" sz="5100" b="1" dirty="0" smtClean="0">
              <a:solidFill>
                <a:srgbClr val="0070C0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  <a:buClr>
                <a:srgbClr val="B2B3B5"/>
              </a:buClr>
              <a:buSzPct val="75000"/>
              <a:buFont typeface="Wingdings" pitchFamily="2" charset="2"/>
              <a:buChar char="Ø"/>
            </a:pPr>
            <a:r>
              <a:rPr lang="ru-RU" sz="5100" b="1" dirty="0" smtClean="0">
                <a:solidFill>
                  <a:srgbClr val="0070C0"/>
                </a:solidFill>
              </a:rPr>
              <a:t>Несоответствие фармакопейным требованиям и несоблюдение уровней приоритетности фармакопей,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5100" b="1" dirty="0" smtClean="0">
                <a:solidFill>
                  <a:srgbClr val="0070C0"/>
                </a:solidFill>
              </a:rPr>
              <a:t>признанных в РК</a:t>
            </a:r>
            <a:endParaRPr lang="ru-RU" sz="4400" b="1" dirty="0" smtClean="0"/>
          </a:p>
          <a:p>
            <a:pPr marL="228600" indent="-228600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  <a:buClr>
                <a:srgbClr val="B2B3B5"/>
              </a:buClr>
              <a:buSzPct val="75000"/>
              <a:buFont typeface="Wingdings" pitchFamily="2" charset="2"/>
              <a:buChar char="Ø"/>
            </a:pPr>
            <a:endParaRPr lang="ru-RU" b="1" dirty="0">
              <a:solidFill>
                <a:srgbClr val="0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6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ПРИОРИТЕТНОСТЬ  ФАРМАКОПЕЙ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89893"/>
              </p:ext>
            </p:extLst>
          </p:nvPr>
        </p:nvGraphicFramePr>
        <p:xfrm>
          <a:off x="395536" y="1052736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145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656"/>
            <a:ext cx="8458200" cy="93610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ПРИЧИНЫ  </a:t>
            </a:r>
            <a:r>
              <a:rPr lang="ru-RU" sz="3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ОТКАЗА </a:t>
            </a:r>
            <a:r>
              <a:rPr lang="ru-RU" sz="3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endParaRPr lang="ru-RU" sz="3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052736"/>
            <a:ext cx="8003232" cy="554461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>
                <a:latin typeface="Calibri" pitchFamily="34" charset="0"/>
                <a:cs typeface="Calibri" pitchFamily="34" charset="0"/>
              </a:rPr>
              <a:t>Необоснованность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фармацевтической разработки ЛП (состав, технология, контроль качества, стабильность и др.)</a:t>
            </a:r>
            <a:endParaRPr lang="ru-RU" sz="2800" b="1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>
                <a:latin typeface="Calibri" pitchFamily="34" charset="0"/>
                <a:cs typeface="Calibri" pitchFamily="34" charset="0"/>
              </a:rPr>
              <a:t>Качество, не соответствующее фармакопейным требованиям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>
                <a:latin typeface="Calibri" pitchFamily="34" charset="0"/>
                <a:cs typeface="Calibri" pitchFamily="34" charset="0"/>
              </a:rPr>
              <a:t>Качество, худшее по сравнению с существующими ЛС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на </a:t>
            </a:r>
            <a:r>
              <a:rPr lang="ru-RU" sz="2800" b="1" dirty="0">
                <a:latin typeface="Calibri" pitchFamily="34" charset="0"/>
                <a:cs typeface="Calibri" pitchFamily="34" charset="0"/>
              </a:rPr>
              <a:t>рынке РК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>
                <a:latin typeface="Calibri" pitchFamily="34" charset="0"/>
                <a:cs typeface="Calibri" pitchFamily="34" charset="0"/>
              </a:rPr>
              <a:t>Отрицательные результаты аналитической экспертизы по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определяющим </a:t>
            </a:r>
            <a:r>
              <a:rPr lang="ru-RU" sz="2800" b="1" dirty="0">
                <a:latin typeface="Calibri" pitchFamily="34" charset="0"/>
                <a:cs typeface="Calibri" pitchFamily="34" charset="0"/>
              </a:rPr>
              <a:t>показателям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качества ЛП и </a:t>
            </a:r>
            <a:r>
              <a:rPr lang="ru-RU" sz="2800" b="1" dirty="0" err="1" smtClean="0">
                <a:latin typeface="Calibri" pitchFamily="34" charset="0"/>
                <a:cs typeface="Calibri" pitchFamily="34" charset="0"/>
              </a:rPr>
              <a:t>невоспроизводимость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 методик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Отрицательное заключение по оценке производства</a:t>
            </a:r>
            <a:endParaRPr lang="ru-RU" sz="2800" b="1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>
                <a:latin typeface="Calibri" pitchFamily="34" charset="0"/>
                <a:cs typeface="Calibri" pitchFamily="34" charset="0"/>
              </a:rPr>
              <a:t>Отсутствие ответов на замечания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по истечении            </a:t>
            </a:r>
            <a:r>
              <a:rPr lang="ru-RU" sz="2800" b="1" dirty="0">
                <a:latin typeface="Calibri" pitchFamily="34" charset="0"/>
                <a:cs typeface="Calibri" pitchFamily="34" charset="0"/>
              </a:rPr>
              <a:t>установленного срока (30 календарных дней)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>
                <a:latin typeface="Calibri" pitchFamily="34" charset="0"/>
                <a:cs typeface="Calibri" pitchFamily="34" charset="0"/>
              </a:rPr>
              <a:t>Недостоверность информации</a:t>
            </a:r>
          </a:p>
          <a:p>
            <a:endParaRPr lang="ru-RU" sz="2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53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УСТАНОВЛЕНИЕ СООТВЕТСТВИЯ РД ФАРМАКОПЕЙНЫМ ТРЕБОВАНИЯМ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4464496" cy="504056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100" b="1" dirty="0" smtClean="0">
                <a:solidFill>
                  <a:schemeClr val="accent1"/>
                </a:solidFill>
              </a:rPr>
              <a:t>Перед представлением РД                             в </a:t>
            </a:r>
            <a:r>
              <a:rPr lang="ru-RU" sz="3100" b="1" dirty="0">
                <a:solidFill>
                  <a:schemeClr val="accent1"/>
                </a:solidFill>
              </a:rPr>
              <a:t>экспертный орган </a:t>
            </a:r>
            <a:endParaRPr lang="ru-RU" sz="3100" b="1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Проверка </a:t>
            </a:r>
            <a:r>
              <a:rPr lang="ru-RU" b="1" dirty="0"/>
              <a:t>соответствия РД </a:t>
            </a:r>
            <a:r>
              <a:rPr lang="ru-RU" b="1" dirty="0" smtClean="0"/>
              <a:t> (АНД/ВАНД) фармакопейным </a:t>
            </a:r>
            <a:r>
              <a:rPr lang="ru-RU" b="1" dirty="0"/>
              <a:t>требованиям </a:t>
            </a:r>
            <a:r>
              <a:rPr lang="ru-RU" b="1" dirty="0" smtClean="0"/>
              <a:t>                                   (</a:t>
            </a:r>
            <a:r>
              <a:rPr lang="ru-RU" b="1" dirty="0"/>
              <a:t>ГФ </a:t>
            </a:r>
            <a:r>
              <a:rPr lang="ru-RU" b="1" dirty="0" smtClean="0"/>
              <a:t>РК+ЕФ+БФ+ФСША</a:t>
            </a:r>
            <a:r>
              <a:rPr lang="ru-RU" b="1" dirty="0"/>
              <a:t>):                                                                                       - по общим требованиям                                                                                         - по качеству СФП                                                                                    - по полноте и </a:t>
            </a:r>
            <a:r>
              <a:rPr lang="ru-RU" b="1" dirty="0" smtClean="0"/>
              <a:t>объективности показателей </a:t>
            </a:r>
            <a:r>
              <a:rPr lang="ru-RU" b="1" dirty="0"/>
              <a:t>качества                                                                                    - по методам испытаний                                                                     - по допустимым нормам                                                                   - по другим </a:t>
            </a:r>
            <a:r>
              <a:rPr lang="ru-RU" b="1" dirty="0" smtClean="0"/>
              <a:t>требованиям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Исполнитель – заявитель (менеджер по регистрации компании и др.)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1556792"/>
            <a:ext cx="4176464" cy="504056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100" b="1" dirty="0" smtClean="0">
                <a:solidFill>
                  <a:schemeClr val="accent1"/>
                </a:solidFill>
              </a:rPr>
              <a:t>После представления </a:t>
            </a:r>
            <a:r>
              <a:rPr lang="ru-RU" sz="3100" b="1" dirty="0">
                <a:solidFill>
                  <a:schemeClr val="accent1"/>
                </a:solidFill>
              </a:rPr>
              <a:t>РД </a:t>
            </a:r>
            <a:r>
              <a:rPr lang="ru-RU" sz="3100" b="1" dirty="0" smtClean="0">
                <a:solidFill>
                  <a:schemeClr val="accent1"/>
                </a:solidFill>
              </a:rPr>
              <a:t>                               в </a:t>
            </a:r>
            <a:r>
              <a:rPr lang="ru-RU" sz="3100" b="1" dirty="0">
                <a:solidFill>
                  <a:schemeClr val="accent1"/>
                </a:solidFill>
              </a:rPr>
              <a:t>экспертный </a:t>
            </a:r>
            <a:r>
              <a:rPr lang="ru-RU" sz="3100" b="1" dirty="0" smtClean="0">
                <a:solidFill>
                  <a:schemeClr val="accent1"/>
                </a:solidFill>
              </a:rPr>
              <a:t>орган</a:t>
            </a:r>
            <a:endParaRPr lang="ru-RU" sz="3100" b="1" dirty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Проверка соответствия </a:t>
            </a:r>
            <a:r>
              <a:rPr lang="ru-RU" b="1" dirty="0"/>
              <a:t>фармакопейным требованиям → </a:t>
            </a:r>
            <a:r>
              <a:rPr lang="ru-RU" b="1" dirty="0" smtClean="0"/>
              <a:t>                  </a:t>
            </a:r>
            <a:r>
              <a:rPr lang="ru-RU" b="1" dirty="0" smtClean="0">
                <a:solidFill>
                  <a:srgbClr val="00B050"/>
                </a:solidFill>
              </a:rPr>
              <a:t>согласование</a:t>
            </a:r>
            <a:r>
              <a:rPr lang="en-US" b="1" dirty="0" smtClean="0">
                <a:solidFill>
                  <a:srgbClr val="00B050"/>
                </a:solidFill>
              </a:rPr>
              <a:t>                                        </a:t>
            </a:r>
            <a:r>
              <a:rPr lang="ru-RU" b="1" dirty="0" smtClean="0">
                <a:solidFill>
                  <a:srgbClr val="00B050"/>
                </a:solidFill>
              </a:rPr>
              <a:t>(в случае несоответствия) </a:t>
            </a:r>
            <a:r>
              <a:rPr lang="ru-RU" b="1" dirty="0"/>
              <a:t>→ </a:t>
            </a:r>
            <a:r>
              <a:rPr lang="ru-RU" b="1" dirty="0" smtClean="0"/>
              <a:t>рекомендация/отказ </a:t>
            </a:r>
            <a:r>
              <a:rPr lang="ru-RU" b="1" dirty="0"/>
              <a:t>к </a:t>
            </a:r>
            <a:r>
              <a:rPr lang="ru-RU" b="1" dirty="0" smtClean="0"/>
              <a:t>регистрации ЛС</a:t>
            </a:r>
            <a:endParaRPr lang="ru-RU" b="1" dirty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Исполнитель – эксперт Управления фармацевтической экспертизы</a:t>
            </a:r>
            <a:endParaRPr lang="ru-RU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dirty="0"/>
          </a:p>
          <a:p>
            <a:pPr>
              <a:buFont typeface="Wingdings" pitchFamily="2" charset="2"/>
              <a:buChar char="Ø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5743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ПРОЦЕСС СОГЛАСОВАНИЯ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Запросы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20888"/>
            <a:ext cx="4258816" cy="37052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B050"/>
                </a:solidFill>
              </a:rPr>
              <a:t>Не более 2-х запросов:</a:t>
            </a:r>
          </a:p>
          <a:p>
            <a:pPr marL="0" indent="0">
              <a:buNone/>
            </a:pPr>
            <a:r>
              <a:rPr lang="ru-RU" sz="2800" b="1" dirty="0" smtClean="0"/>
              <a:t>     </a:t>
            </a:r>
            <a:r>
              <a:rPr lang="en-US" sz="2800" b="1" dirty="0" smtClean="0"/>
              <a:t>I  -</a:t>
            </a:r>
            <a:r>
              <a:rPr lang="ru-RU" sz="2800" b="1" dirty="0" smtClean="0"/>
              <a:t> основной</a:t>
            </a:r>
          </a:p>
          <a:p>
            <a:pPr marL="0" indent="0">
              <a:buNone/>
            </a:pPr>
            <a:r>
              <a:rPr lang="ru-RU" sz="2800" b="1" dirty="0" smtClean="0"/>
              <a:t>     </a:t>
            </a:r>
            <a:r>
              <a:rPr lang="en-US" sz="2800" b="1" dirty="0" smtClean="0"/>
              <a:t>II –</a:t>
            </a:r>
            <a:r>
              <a:rPr lang="ru-RU" sz="2800" b="1" dirty="0" smtClean="0"/>
              <a:t> дополнительный</a:t>
            </a:r>
          </a:p>
          <a:p>
            <a:pPr marL="0" indent="0">
              <a:buNone/>
            </a:pPr>
            <a:endParaRPr lang="ru-RU" sz="2800" b="1" dirty="0"/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B050"/>
                </a:solidFill>
              </a:rPr>
              <a:t>Срок предоставления ответов на замечания:</a:t>
            </a:r>
          </a:p>
          <a:p>
            <a:pPr marL="0" indent="0">
              <a:buNone/>
            </a:pPr>
            <a:r>
              <a:rPr lang="ru-RU" sz="2800" b="1" dirty="0" smtClean="0"/>
              <a:t>    в течение 30    </a:t>
            </a:r>
          </a:p>
          <a:p>
            <a:pPr marL="0" indent="0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календарных дней</a:t>
            </a:r>
            <a:endParaRPr lang="ru-RU" sz="2800" b="1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Приостановки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2420888"/>
            <a:ext cx="4176464" cy="3705274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I  - </a:t>
            </a:r>
            <a:r>
              <a:rPr lang="ru-RU" sz="2800" b="1" dirty="0"/>
              <a:t>в течение 30 календарных дней</a:t>
            </a:r>
          </a:p>
          <a:p>
            <a:pPr marL="0" indent="0">
              <a:buNone/>
            </a:pPr>
            <a:r>
              <a:rPr lang="en-US" sz="2800" b="1" dirty="0"/>
              <a:t>II  - </a:t>
            </a:r>
            <a:r>
              <a:rPr lang="ru-RU" sz="2800" b="1" dirty="0"/>
              <a:t>в течение </a:t>
            </a:r>
            <a:r>
              <a:rPr lang="ru-RU" sz="2800" b="1" dirty="0" smtClean="0"/>
              <a:t>60 </a:t>
            </a:r>
            <a:r>
              <a:rPr lang="ru-RU" sz="2800" b="1" dirty="0"/>
              <a:t>календарных </a:t>
            </a:r>
            <a:r>
              <a:rPr lang="ru-RU" sz="2800" b="1" dirty="0" smtClean="0"/>
              <a:t>дней                         (при наличии обоснования)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73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РЕКОМЕНДАЦИЯ                                                             К  ОТКАЗУ  БЕЗ ЭТАПА  СОГЛАСОВАНИЯ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                                          В  СЛЕДУЮЩИХ  КРИТИЧЕСКИХ  СЛУЧАЯХ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7931224" cy="432048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</a:rPr>
              <a:t>Несоответствие фармакопейным требованиям по критическим показателям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</a:rPr>
              <a:t>Несоответствие фармацевтической разработки установленным требованиям  </a:t>
            </a:r>
            <a:r>
              <a:rPr lang="ru-RU" b="1" dirty="0" smtClean="0"/>
              <a:t>(рациональность и совместимость компонентов состава, обоснованность технологии получения, </a:t>
            </a:r>
            <a:r>
              <a:rPr lang="ru-RU" b="1" dirty="0" err="1" smtClean="0"/>
              <a:t>валидированность</a:t>
            </a:r>
            <a:r>
              <a:rPr lang="ru-RU" b="1" dirty="0" smtClean="0"/>
              <a:t> методик контроля качества и др.)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</a:rPr>
              <a:t>Несоответствие  данных испытания стабильности ЛС установленным требованиям 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0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519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ТИПОВЫЕ НЕСООТВЕТСТВИЯ                  НА ЭТАПЕ                            ФАРМАЦЕВТИЧЕСКОЙ ЭКСПЕРТИЗЫ</vt:lpstr>
      <vt:lpstr>ОБЛАСТЬ СПЕЦИАЛИЗИРОВАННОЙ ФАРМАЦЕВТИЧЕСКОЙ ЭКСПЕРТИЗЫ</vt:lpstr>
      <vt:lpstr>Презентация PowerPoint</vt:lpstr>
      <vt:lpstr>ТИПОВЫЕ  НЕСООТВЕТСТВИЯ</vt:lpstr>
      <vt:lpstr>ПРИОРИТЕТНОСТЬ  ФАРМАКОПЕЙ</vt:lpstr>
      <vt:lpstr>ПРИЧИНЫ  ОТКАЗА  </vt:lpstr>
      <vt:lpstr>УСТАНОВЛЕНИЕ СООТВЕТСТВИЯ РД ФАРМАКОПЕЙНЫМ ТРЕБОВАНИЯМ</vt:lpstr>
      <vt:lpstr>ПРОЦЕСС СОГЛАСОВАНИЯ</vt:lpstr>
      <vt:lpstr>РЕКОМЕНДАЦИЯ                                                             К  ОТКАЗУ  БЕЗ ЭТАПА  СОГЛАСОВАНИЯ                                           В  СЛЕДУЮЩИХ  КРИТИЧЕСКИХ  СЛУЧАЯХ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Тулегенова Ардак Уринбасаровна</dc:creator>
  <cp:lastModifiedBy>Мусагалиев Ришат Ерланулы</cp:lastModifiedBy>
  <cp:revision>83</cp:revision>
  <dcterms:created xsi:type="dcterms:W3CDTF">2013-03-11T09:18:49Z</dcterms:created>
  <dcterms:modified xsi:type="dcterms:W3CDTF">2015-02-13T09:20:28Z</dcterms:modified>
</cp:coreProperties>
</file>